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</p:sldIdLst>
  <p:sldSz cx="9144000" cy="5143500" type="screen16x9"/>
  <p:notesSz cx="9144000" cy="5143500"/>
  <p:embeddedFontLst>
    <p:embeddedFont>
      <p:font typeface="Arial" panose="020B06040202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Lucida Console" panose="020B0609040504020204" pitchFamily="49" charset="0"/>
      <p:regular r:id="rId53"/>
    </p:embeddedFont>
    <p:embeddedFont>
      <p:font typeface="Times New Roman" panose="02020603050405020304" pitchFamily="18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4615FC-C101-4CDE-B95C-E849AB6D55D8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CodeDeploy" id="{CD6D6A8A-0DC8-4838-B5BE-063E81C9D4DA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</p14:sldIdLst>
        </p14:section>
        <p14:section name="CodePipline" id="{3AE55FC0-6FA8-498B-B850-5C050F011ABF}">
          <p14:sldIdLst>
            <p14:sldId id="289"/>
            <p14:sldId id="290"/>
            <p14:sldId id="291"/>
          </p14:sldIdLst>
        </p14:section>
        <p14:section name="CodeCommit" id="{E6A23BBA-7F51-433F-A489-23EC6C1D4A9A}">
          <p14:sldIdLst>
            <p14:sldId id="293"/>
            <p14:sldId id="294"/>
            <p14:sldId id="295"/>
            <p14:sldId id="296"/>
          </p14:sldIdLst>
        </p14:section>
        <p14:section name="Summary" id="{09492CFE-DB0D-4F6B-AE61-6465A3E4629F}">
          <p14:sldIdLst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98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39617" y="1353058"/>
            <a:ext cx="306476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5544" y="3503777"/>
            <a:ext cx="8312911" cy="650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36DB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-1143"/>
            <a:ext cx="716851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537" y="2509862"/>
            <a:ext cx="8678925" cy="1050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36DB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1.jp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74969" y="4872416"/>
            <a:ext cx="3083560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994"/>
              </a:lnSpc>
            </a:pPr>
            <a:r>
              <a:rPr sz="900" b="1" spc="-5" dirty="0">
                <a:solidFill>
                  <a:srgbClr val="244060"/>
                </a:solidFill>
                <a:latin typeface="Arial"/>
                <a:cs typeface="Arial"/>
              </a:rPr>
              <a:t>AWS Government, </a:t>
            </a:r>
            <a:r>
              <a:rPr sz="900" b="1" dirty="0">
                <a:solidFill>
                  <a:srgbClr val="244060"/>
                </a:solidFill>
                <a:latin typeface="Arial"/>
                <a:cs typeface="Arial"/>
              </a:rPr>
              <a:t>Education, and Nonprofit</a:t>
            </a:r>
            <a:r>
              <a:rPr sz="900" b="1" spc="-35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44060"/>
                </a:solidFill>
                <a:latin typeface="Arial"/>
                <a:cs typeface="Arial"/>
              </a:rPr>
              <a:t>Symposium</a:t>
            </a:r>
            <a:endParaRPr sz="900">
              <a:latin typeface="Arial"/>
              <a:cs typeface="Arial"/>
            </a:endParaRPr>
          </a:p>
          <a:p>
            <a:pPr algn="r">
              <a:lnSpc>
                <a:spcPct val="100000"/>
              </a:lnSpc>
            </a:pPr>
            <a:r>
              <a:rPr sz="900" b="1" dirty="0">
                <a:solidFill>
                  <a:srgbClr val="244060"/>
                </a:solidFill>
                <a:latin typeface="Arial"/>
                <a:cs typeface="Arial"/>
              </a:rPr>
              <a:t>Washington, </a:t>
            </a:r>
            <a:r>
              <a:rPr sz="900" b="1" spc="-5" dirty="0">
                <a:solidFill>
                  <a:srgbClr val="244060"/>
                </a:solidFill>
                <a:latin typeface="Arial"/>
                <a:cs typeface="Arial"/>
              </a:rPr>
              <a:t>DC   </a:t>
            </a:r>
            <a:r>
              <a:rPr sz="900" b="1" dirty="0">
                <a:solidFill>
                  <a:srgbClr val="244060"/>
                </a:solidFill>
                <a:latin typeface="Arial"/>
                <a:cs typeface="Arial"/>
              </a:rPr>
              <a:t>I   </a:t>
            </a:r>
            <a:r>
              <a:rPr sz="900" b="1" spc="-5" dirty="0">
                <a:solidFill>
                  <a:srgbClr val="244060"/>
                </a:solidFill>
                <a:latin typeface="Arial"/>
                <a:cs typeface="Arial"/>
              </a:rPr>
              <a:t>June </a:t>
            </a:r>
            <a:r>
              <a:rPr sz="900" b="1" dirty="0">
                <a:solidFill>
                  <a:srgbClr val="244060"/>
                </a:solidFill>
                <a:latin typeface="Arial"/>
                <a:cs typeface="Arial"/>
              </a:rPr>
              <a:t>25-26,</a:t>
            </a:r>
            <a:r>
              <a:rPr sz="900" b="1" spc="-85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44060"/>
                </a:solidFill>
                <a:latin typeface="Arial"/>
                <a:cs typeface="Arial"/>
              </a:rPr>
              <a:t>2015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" y="4492752"/>
              <a:ext cx="914400" cy="388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4584191"/>
              <a:ext cx="5367528" cy="5486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51434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248910"/>
              <a:ext cx="9144000" cy="8945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3540" y="751154"/>
            <a:ext cx="82550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spc="-70" dirty="0">
                <a:solidFill>
                  <a:srgbClr val="F9A634"/>
                </a:solidFill>
                <a:latin typeface="Arial"/>
                <a:cs typeface="Arial"/>
              </a:rPr>
              <a:t>AWS </a:t>
            </a:r>
            <a:r>
              <a:rPr lang="en-US" sz="3600" b="1" spc="-25" dirty="0" err="1">
                <a:solidFill>
                  <a:srgbClr val="F9A634"/>
                </a:solidFill>
                <a:latin typeface="Arial"/>
                <a:cs typeface="Arial"/>
              </a:rPr>
              <a:t>CodeDeploy</a:t>
            </a:r>
            <a:r>
              <a:rPr sz="3600" b="1" spc="-25" dirty="0">
                <a:solidFill>
                  <a:srgbClr val="F9A634"/>
                </a:solidFill>
                <a:latin typeface="Arial"/>
                <a:cs typeface="Arial"/>
              </a:rPr>
              <a:t>,</a:t>
            </a:r>
            <a:r>
              <a:rPr lang="en-US" sz="3600" b="1" spc="-25" dirty="0">
                <a:solidFill>
                  <a:srgbClr val="F9A634"/>
                </a:solidFill>
                <a:latin typeface="Arial"/>
                <a:cs typeface="Arial"/>
              </a:rPr>
              <a:t> </a:t>
            </a:r>
            <a:r>
              <a:rPr sz="3600" b="1" spc="-70" dirty="0">
                <a:solidFill>
                  <a:srgbClr val="F9A634"/>
                </a:solidFill>
                <a:latin typeface="Arial"/>
                <a:cs typeface="Arial"/>
              </a:rPr>
              <a:t>AWS</a:t>
            </a:r>
            <a:r>
              <a:rPr lang="en-US" sz="3600" b="1" spc="-70" dirty="0">
                <a:solidFill>
                  <a:srgbClr val="F9A634"/>
                </a:solidFill>
                <a:latin typeface="Arial"/>
                <a:cs typeface="Arial"/>
              </a:rPr>
              <a:t> </a:t>
            </a:r>
            <a:r>
              <a:rPr sz="3600" b="1" spc="-5" dirty="0" err="1">
                <a:solidFill>
                  <a:srgbClr val="F9A634"/>
                </a:solidFill>
                <a:latin typeface="Arial"/>
                <a:cs typeface="Arial"/>
              </a:rPr>
              <a:t>CodePipeline</a:t>
            </a:r>
            <a:r>
              <a:rPr sz="3600" b="1" spc="-5" dirty="0">
                <a:solidFill>
                  <a:srgbClr val="F9A634"/>
                </a:solidFill>
                <a:latin typeface="Arial"/>
                <a:cs typeface="Arial"/>
              </a:rPr>
              <a:t>,  </a:t>
            </a:r>
            <a:r>
              <a:rPr lang="en-US" sz="3600" b="1" spc="-5" dirty="0">
                <a:solidFill>
                  <a:srgbClr val="F9A634"/>
                </a:solidFill>
                <a:latin typeface="Arial"/>
                <a:cs typeface="Arial"/>
              </a:rPr>
              <a:t>and </a:t>
            </a:r>
            <a:r>
              <a:rPr lang="en-US" sz="3600" b="1" spc="-70" dirty="0">
                <a:solidFill>
                  <a:srgbClr val="F9A634"/>
                </a:solidFill>
                <a:latin typeface="Arial"/>
                <a:cs typeface="Arial"/>
              </a:rPr>
              <a:t>AWS </a:t>
            </a:r>
            <a:r>
              <a:rPr lang="en-US" sz="3600" b="1" dirty="0" err="1">
                <a:solidFill>
                  <a:srgbClr val="F9A634"/>
                </a:solidFill>
                <a:latin typeface="Arial"/>
                <a:cs typeface="Arial"/>
              </a:rPr>
              <a:t>CodeCommit</a:t>
            </a:r>
            <a:r>
              <a:rPr lang="en-US" sz="3600" b="1" dirty="0">
                <a:solidFill>
                  <a:srgbClr val="F9A634"/>
                </a:solidFill>
                <a:latin typeface="Arial"/>
                <a:cs typeface="Arial"/>
              </a:rPr>
              <a:t>: </a:t>
            </a:r>
            <a:r>
              <a:rPr sz="3600" b="1" spc="-20" dirty="0">
                <a:solidFill>
                  <a:srgbClr val="F9A634"/>
                </a:solidFill>
                <a:latin typeface="Arial"/>
                <a:cs typeface="Arial"/>
              </a:rPr>
              <a:t>Transforming  </a:t>
            </a:r>
            <a:r>
              <a:rPr sz="3600" b="1" spc="-5" dirty="0">
                <a:solidFill>
                  <a:srgbClr val="F9A634"/>
                </a:solidFill>
                <a:latin typeface="Arial"/>
                <a:cs typeface="Arial"/>
              </a:rPr>
              <a:t>Software </a:t>
            </a:r>
            <a:r>
              <a:rPr sz="3600" b="1" dirty="0">
                <a:solidFill>
                  <a:srgbClr val="F9A634"/>
                </a:solidFill>
                <a:latin typeface="Arial"/>
                <a:cs typeface="Arial"/>
              </a:rPr>
              <a:t>Development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44" y="3503777"/>
            <a:ext cx="7357745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>
                <a:latin typeface="Arial"/>
                <a:cs typeface="Arial"/>
              </a:rPr>
              <a:t>= 50 million deployments a</a:t>
            </a:r>
            <a:r>
              <a:rPr sz="4100" spc="-150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year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5759" y="3145535"/>
            <a:ext cx="8385175" cy="172720"/>
            <a:chOff x="365759" y="3145535"/>
            <a:chExt cx="8385175" cy="172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59" y="3145535"/>
              <a:ext cx="8385048" cy="172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8431" y="3206495"/>
              <a:ext cx="8261984" cy="10795"/>
            </a:xfrm>
            <a:custGeom>
              <a:avLst/>
              <a:gdLst/>
              <a:ahLst/>
              <a:cxnLst/>
              <a:rect l="l" t="t" r="r" b="b"/>
              <a:pathLst>
                <a:path w="8261984" h="10794">
                  <a:moveTo>
                    <a:pt x="0" y="10795"/>
                  </a:moveTo>
                  <a:lnTo>
                    <a:pt x="8261858" y="0"/>
                  </a:lnTo>
                </a:path>
              </a:pathLst>
            </a:custGeom>
            <a:ln w="762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6011" y="216787"/>
            <a:ext cx="5855970" cy="274701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5"/>
              </a:spcBef>
            </a:pPr>
            <a:r>
              <a:rPr sz="4000" spc="-5" dirty="0">
                <a:latin typeface="Arial"/>
                <a:cs typeface="Arial"/>
              </a:rPr>
              <a:t>Thousands of teams +  </a:t>
            </a:r>
            <a:r>
              <a:rPr sz="4000" spc="-10" dirty="0">
                <a:latin typeface="Calibri"/>
                <a:cs typeface="Calibri"/>
              </a:rPr>
              <a:t>Microservices </a:t>
            </a:r>
            <a:r>
              <a:rPr sz="4000" spc="-15" dirty="0">
                <a:latin typeface="Calibri"/>
                <a:cs typeface="Calibri"/>
              </a:rPr>
              <a:t>architecture </a:t>
            </a:r>
            <a:r>
              <a:rPr sz="4000" spc="-5" dirty="0">
                <a:latin typeface="Calibri"/>
                <a:cs typeface="Calibri"/>
              </a:rPr>
              <a:t>+  Multiple </a:t>
            </a:r>
            <a:r>
              <a:rPr sz="4000" spc="-20" dirty="0">
                <a:latin typeface="Calibri"/>
                <a:cs typeface="Calibri"/>
              </a:rPr>
              <a:t>environments </a:t>
            </a:r>
            <a:r>
              <a:rPr sz="4000" spc="-5" dirty="0">
                <a:latin typeface="Calibri"/>
                <a:cs typeface="Calibri"/>
              </a:rPr>
              <a:t>+  Continuous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delivery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2696" y="1292352"/>
              <a:ext cx="2653283" cy="2653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4" y="210311"/>
            <a:ext cx="5431790" cy="4922520"/>
            <a:chOff x="54864" y="210311"/>
            <a:chExt cx="5431790" cy="4922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" y="210311"/>
              <a:ext cx="1799844" cy="14950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12" y="263651"/>
              <a:ext cx="1181100" cy="1414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561" y="249173"/>
              <a:ext cx="1676400" cy="1371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5561" y="249173"/>
              <a:ext cx="1676400" cy="1371600"/>
            </a:xfrm>
            <a:custGeom>
              <a:avLst/>
              <a:gdLst/>
              <a:ahLst/>
              <a:cxnLst/>
              <a:rect l="l" t="t" r="r" b="b"/>
              <a:pathLst>
                <a:path w="1676400" h="1371600">
                  <a:moveTo>
                    <a:pt x="0" y="153924"/>
                  </a:moveTo>
                  <a:lnTo>
                    <a:pt x="7845" y="105290"/>
                  </a:lnTo>
                  <a:lnTo>
                    <a:pt x="29691" y="63038"/>
                  </a:lnTo>
                  <a:lnTo>
                    <a:pt x="63005" y="29711"/>
                  </a:lnTo>
                  <a:lnTo>
                    <a:pt x="105252" y="7851"/>
                  </a:lnTo>
                  <a:lnTo>
                    <a:pt x="153898" y="0"/>
                  </a:lnTo>
                  <a:lnTo>
                    <a:pt x="1522476" y="0"/>
                  </a:lnTo>
                  <a:lnTo>
                    <a:pt x="1571109" y="7851"/>
                  </a:lnTo>
                  <a:lnTo>
                    <a:pt x="1613361" y="29711"/>
                  </a:lnTo>
                  <a:lnTo>
                    <a:pt x="1646688" y="63038"/>
                  </a:lnTo>
                  <a:lnTo>
                    <a:pt x="1668548" y="105290"/>
                  </a:lnTo>
                  <a:lnTo>
                    <a:pt x="1676400" y="153924"/>
                  </a:lnTo>
                  <a:lnTo>
                    <a:pt x="1676400" y="1217676"/>
                  </a:lnTo>
                  <a:lnTo>
                    <a:pt x="1668548" y="1266309"/>
                  </a:lnTo>
                  <a:lnTo>
                    <a:pt x="1646688" y="1308561"/>
                  </a:lnTo>
                  <a:lnTo>
                    <a:pt x="1613361" y="1341888"/>
                  </a:lnTo>
                  <a:lnTo>
                    <a:pt x="1571109" y="1363748"/>
                  </a:lnTo>
                  <a:lnTo>
                    <a:pt x="1522476" y="1371600"/>
                  </a:lnTo>
                  <a:lnTo>
                    <a:pt x="153898" y="1371600"/>
                  </a:lnTo>
                  <a:lnTo>
                    <a:pt x="105252" y="1363748"/>
                  </a:lnTo>
                  <a:lnTo>
                    <a:pt x="63005" y="1341888"/>
                  </a:lnTo>
                  <a:lnTo>
                    <a:pt x="29691" y="1308561"/>
                  </a:lnTo>
                  <a:lnTo>
                    <a:pt x="7845" y="1266309"/>
                  </a:lnTo>
                  <a:lnTo>
                    <a:pt x="0" y="1217676"/>
                  </a:lnTo>
                  <a:lnTo>
                    <a:pt x="0" y="153924"/>
                  </a:lnTo>
                  <a:close/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268" y="281939"/>
              <a:ext cx="1066800" cy="5791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20261" y="2089480"/>
            <a:ext cx="1859914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DevOps  Pipeline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71550" y="340817"/>
            <a:ext cx="7423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Sou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874" y="788034"/>
            <a:ext cx="892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D</a:t>
            </a:r>
            <a:r>
              <a:rPr sz="1500" spc="-15" dirty="0">
                <a:latin typeface="Calibri"/>
                <a:cs typeface="Calibri"/>
              </a:rPr>
              <a:t>e</a:t>
            </a:r>
            <a:r>
              <a:rPr sz="1500" spc="-20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elo</a:t>
            </a:r>
            <a:r>
              <a:rPr sz="1500" spc="5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s  </a:t>
            </a:r>
            <a:r>
              <a:rPr sz="1500" spc="-5" dirty="0">
                <a:latin typeface="Calibri"/>
                <a:cs typeface="Calibri"/>
              </a:rPr>
              <a:t>commit  changes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29839" y="210311"/>
            <a:ext cx="1800225" cy="1495425"/>
            <a:chOff x="2529839" y="210311"/>
            <a:chExt cx="1800225" cy="14954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39" y="210311"/>
              <a:ext cx="1799843" cy="14950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2823" y="263651"/>
              <a:ext cx="1335024" cy="14142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1561" y="249173"/>
              <a:ext cx="1676400" cy="1371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91561" y="249173"/>
              <a:ext cx="1676400" cy="1371600"/>
            </a:xfrm>
            <a:custGeom>
              <a:avLst/>
              <a:gdLst/>
              <a:ahLst/>
              <a:cxnLst/>
              <a:rect l="l" t="t" r="r" b="b"/>
              <a:pathLst>
                <a:path w="1676400" h="1371600">
                  <a:moveTo>
                    <a:pt x="0" y="153924"/>
                  </a:moveTo>
                  <a:lnTo>
                    <a:pt x="7851" y="105290"/>
                  </a:lnTo>
                  <a:lnTo>
                    <a:pt x="29711" y="63038"/>
                  </a:lnTo>
                  <a:lnTo>
                    <a:pt x="63038" y="29711"/>
                  </a:lnTo>
                  <a:lnTo>
                    <a:pt x="105290" y="7851"/>
                  </a:lnTo>
                  <a:lnTo>
                    <a:pt x="153924" y="0"/>
                  </a:lnTo>
                  <a:lnTo>
                    <a:pt x="1522476" y="0"/>
                  </a:lnTo>
                  <a:lnTo>
                    <a:pt x="1571109" y="7851"/>
                  </a:lnTo>
                  <a:lnTo>
                    <a:pt x="1613361" y="29711"/>
                  </a:lnTo>
                  <a:lnTo>
                    <a:pt x="1646688" y="63038"/>
                  </a:lnTo>
                  <a:lnTo>
                    <a:pt x="1668548" y="105290"/>
                  </a:lnTo>
                  <a:lnTo>
                    <a:pt x="1676400" y="153924"/>
                  </a:lnTo>
                  <a:lnTo>
                    <a:pt x="1676400" y="1217676"/>
                  </a:lnTo>
                  <a:lnTo>
                    <a:pt x="1668548" y="1266309"/>
                  </a:lnTo>
                  <a:lnTo>
                    <a:pt x="1646688" y="1308561"/>
                  </a:lnTo>
                  <a:lnTo>
                    <a:pt x="1613361" y="1341888"/>
                  </a:lnTo>
                  <a:lnTo>
                    <a:pt x="1571109" y="1363748"/>
                  </a:lnTo>
                  <a:lnTo>
                    <a:pt x="1522476" y="1371600"/>
                  </a:lnTo>
                  <a:lnTo>
                    <a:pt x="153924" y="1371600"/>
                  </a:lnTo>
                  <a:lnTo>
                    <a:pt x="105290" y="1363748"/>
                  </a:lnTo>
                  <a:lnTo>
                    <a:pt x="63038" y="1341888"/>
                  </a:lnTo>
                  <a:lnTo>
                    <a:pt x="29711" y="1308561"/>
                  </a:lnTo>
                  <a:lnTo>
                    <a:pt x="7851" y="1266309"/>
                  </a:lnTo>
                  <a:lnTo>
                    <a:pt x="0" y="1217676"/>
                  </a:lnTo>
                  <a:lnTo>
                    <a:pt x="0" y="153924"/>
                  </a:lnTo>
                  <a:close/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3135" y="281939"/>
              <a:ext cx="893063" cy="5791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27095" y="340817"/>
            <a:ext cx="1004569" cy="1158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endParaRPr sz="2000">
              <a:latin typeface="Calibri"/>
              <a:cs typeface="Calibri"/>
            </a:endParaRPr>
          </a:p>
          <a:p>
            <a:pPr marL="12700" marR="5080" indent="162560">
              <a:lnSpc>
                <a:spcPct val="100000"/>
              </a:lnSpc>
              <a:spcBef>
                <a:spcPts val="1115"/>
              </a:spcBef>
            </a:pPr>
            <a:r>
              <a:rPr sz="1500" spc="-5" dirty="0">
                <a:latin typeface="Calibri"/>
                <a:cs typeface="Calibri"/>
              </a:rPr>
              <a:t>Changes  </a:t>
            </a:r>
            <a:r>
              <a:rPr sz="1500" spc="-10" dirty="0">
                <a:latin typeface="Calibri"/>
                <a:cs typeface="Calibri"/>
              </a:rPr>
              <a:t>are </a:t>
            </a:r>
            <a:r>
              <a:rPr sz="1500" dirty="0">
                <a:latin typeface="Calibri"/>
                <a:cs typeface="Calibri"/>
              </a:rPr>
              <a:t>built</a:t>
            </a:r>
            <a:r>
              <a:rPr sz="1500" spc="-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 unit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tested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15840" y="210311"/>
            <a:ext cx="1800225" cy="1495425"/>
            <a:chOff x="4815840" y="210311"/>
            <a:chExt cx="1800225" cy="149542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5840" y="210311"/>
              <a:ext cx="1799843" cy="14950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800" y="263651"/>
              <a:ext cx="1719072" cy="14142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7562" y="249173"/>
              <a:ext cx="1676399" cy="1371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7562" y="249173"/>
              <a:ext cx="1676400" cy="1371600"/>
            </a:xfrm>
            <a:custGeom>
              <a:avLst/>
              <a:gdLst/>
              <a:ahLst/>
              <a:cxnLst/>
              <a:rect l="l" t="t" r="r" b="b"/>
              <a:pathLst>
                <a:path w="1676400" h="1371600">
                  <a:moveTo>
                    <a:pt x="0" y="153924"/>
                  </a:moveTo>
                  <a:lnTo>
                    <a:pt x="7851" y="105290"/>
                  </a:lnTo>
                  <a:lnTo>
                    <a:pt x="29711" y="63038"/>
                  </a:lnTo>
                  <a:lnTo>
                    <a:pt x="63038" y="29711"/>
                  </a:lnTo>
                  <a:lnTo>
                    <a:pt x="105290" y="7851"/>
                  </a:lnTo>
                  <a:lnTo>
                    <a:pt x="153924" y="0"/>
                  </a:lnTo>
                  <a:lnTo>
                    <a:pt x="1522476" y="0"/>
                  </a:lnTo>
                  <a:lnTo>
                    <a:pt x="1571109" y="7851"/>
                  </a:lnTo>
                  <a:lnTo>
                    <a:pt x="1613361" y="29711"/>
                  </a:lnTo>
                  <a:lnTo>
                    <a:pt x="1646688" y="63038"/>
                  </a:lnTo>
                  <a:lnTo>
                    <a:pt x="1668548" y="105290"/>
                  </a:lnTo>
                  <a:lnTo>
                    <a:pt x="1676399" y="153924"/>
                  </a:lnTo>
                  <a:lnTo>
                    <a:pt x="1676399" y="1217676"/>
                  </a:lnTo>
                  <a:lnTo>
                    <a:pt x="1668548" y="1266309"/>
                  </a:lnTo>
                  <a:lnTo>
                    <a:pt x="1646688" y="1308561"/>
                  </a:lnTo>
                  <a:lnTo>
                    <a:pt x="1613361" y="1341888"/>
                  </a:lnTo>
                  <a:lnTo>
                    <a:pt x="1571109" y="1363748"/>
                  </a:lnTo>
                  <a:lnTo>
                    <a:pt x="1522476" y="1371600"/>
                  </a:lnTo>
                  <a:lnTo>
                    <a:pt x="153924" y="1371600"/>
                  </a:lnTo>
                  <a:lnTo>
                    <a:pt x="105290" y="1363748"/>
                  </a:lnTo>
                  <a:lnTo>
                    <a:pt x="63038" y="1341888"/>
                  </a:lnTo>
                  <a:lnTo>
                    <a:pt x="29711" y="1308561"/>
                  </a:lnTo>
                  <a:lnTo>
                    <a:pt x="7851" y="1266309"/>
                  </a:lnTo>
                  <a:lnTo>
                    <a:pt x="0" y="1217676"/>
                  </a:lnTo>
                  <a:lnTo>
                    <a:pt x="0" y="153924"/>
                  </a:lnTo>
                  <a:close/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4836" y="281939"/>
              <a:ext cx="1121664" cy="57912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021326" y="340817"/>
            <a:ext cx="1388110" cy="1158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1115"/>
              </a:spcBef>
            </a:pPr>
            <a:r>
              <a:rPr sz="1500" spc="-5" dirty="0">
                <a:latin typeface="Calibri"/>
                <a:cs typeface="Calibri"/>
              </a:rPr>
              <a:t>Code deployed</a:t>
            </a:r>
            <a:r>
              <a:rPr sz="1500" spc="-8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 staging </a:t>
            </a:r>
            <a:r>
              <a:rPr sz="1500" dirty="0">
                <a:latin typeface="Calibri"/>
                <a:cs typeface="Calibri"/>
              </a:rPr>
              <a:t>and  </a:t>
            </a:r>
            <a:r>
              <a:rPr sz="1500" spc="-5" dirty="0">
                <a:latin typeface="Calibri"/>
                <a:cs typeface="Calibri"/>
              </a:rPr>
              <a:t>load/UI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tested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101840" y="210311"/>
            <a:ext cx="1800225" cy="1495425"/>
            <a:chOff x="7101840" y="210311"/>
            <a:chExt cx="1800225" cy="149542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0" y="210311"/>
              <a:ext cx="1799844" cy="14950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4136" y="377951"/>
              <a:ext cx="1676400" cy="11856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3562" y="249173"/>
              <a:ext cx="1676400" cy="13716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63562" y="249173"/>
              <a:ext cx="1676400" cy="1371600"/>
            </a:xfrm>
            <a:custGeom>
              <a:avLst/>
              <a:gdLst/>
              <a:ahLst/>
              <a:cxnLst/>
              <a:rect l="l" t="t" r="r" b="b"/>
              <a:pathLst>
                <a:path w="1676400" h="1371600">
                  <a:moveTo>
                    <a:pt x="0" y="153924"/>
                  </a:moveTo>
                  <a:lnTo>
                    <a:pt x="7851" y="105290"/>
                  </a:lnTo>
                  <a:lnTo>
                    <a:pt x="29711" y="63038"/>
                  </a:lnTo>
                  <a:lnTo>
                    <a:pt x="63038" y="29711"/>
                  </a:lnTo>
                  <a:lnTo>
                    <a:pt x="105290" y="7851"/>
                  </a:lnTo>
                  <a:lnTo>
                    <a:pt x="153924" y="0"/>
                  </a:lnTo>
                  <a:lnTo>
                    <a:pt x="1522476" y="0"/>
                  </a:lnTo>
                  <a:lnTo>
                    <a:pt x="1571109" y="7851"/>
                  </a:lnTo>
                  <a:lnTo>
                    <a:pt x="1613361" y="29711"/>
                  </a:lnTo>
                  <a:lnTo>
                    <a:pt x="1646688" y="63038"/>
                  </a:lnTo>
                  <a:lnTo>
                    <a:pt x="1668548" y="105290"/>
                  </a:lnTo>
                  <a:lnTo>
                    <a:pt x="1676400" y="153924"/>
                  </a:lnTo>
                  <a:lnTo>
                    <a:pt x="1676400" y="1217676"/>
                  </a:lnTo>
                  <a:lnTo>
                    <a:pt x="1668548" y="1266309"/>
                  </a:lnTo>
                  <a:lnTo>
                    <a:pt x="1646688" y="1308561"/>
                  </a:lnTo>
                  <a:lnTo>
                    <a:pt x="1613361" y="1341888"/>
                  </a:lnTo>
                  <a:lnTo>
                    <a:pt x="1571109" y="1363748"/>
                  </a:lnTo>
                  <a:lnTo>
                    <a:pt x="1522476" y="1371600"/>
                  </a:lnTo>
                  <a:lnTo>
                    <a:pt x="153924" y="1371600"/>
                  </a:lnTo>
                  <a:lnTo>
                    <a:pt x="105290" y="1363748"/>
                  </a:lnTo>
                  <a:lnTo>
                    <a:pt x="63038" y="1341888"/>
                  </a:lnTo>
                  <a:lnTo>
                    <a:pt x="29711" y="1308561"/>
                  </a:lnTo>
                  <a:lnTo>
                    <a:pt x="7851" y="1266309"/>
                  </a:lnTo>
                  <a:lnTo>
                    <a:pt x="0" y="1217676"/>
                  </a:lnTo>
                  <a:lnTo>
                    <a:pt x="0" y="153924"/>
                  </a:lnTo>
                  <a:close/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4240" y="396239"/>
              <a:ext cx="1514855" cy="57912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329043" y="455117"/>
            <a:ext cx="1344930" cy="930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endParaRPr sz="2000">
              <a:latin typeface="Calibri"/>
              <a:cs typeface="Calibri"/>
            </a:endParaRPr>
          </a:p>
          <a:p>
            <a:pPr marL="141605" marR="5080" indent="-129539">
              <a:lnSpc>
                <a:spcPct val="100000"/>
              </a:lnSpc>
              <a:spcBef>
                <a:spcPts val="1115"/>
              </a:spcBef>
            </a:pPr>
            <a:r>
              <a:rPr sz="1500" spc="-5" dirty="0">
                <a:latin typeface="Calibri"/>
                <a:cs typeface="Calibri"/>
              </a:rPr>
              <a:t>Code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deployed  to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production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43840" y="3182111"/>
            <a:ext cx="1800225" cy="1495425"/>
            <a:chOff x="243840" y="3182111"/>
            <a:chExt cx="1800225" cy="149542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" y="3182111"/>
              <a:ext cx="1799844" cy="14950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562" y="3220973"/>
              <a:ext cx="1676400" cy="1371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05562" y="3220973"/>
              <a:ext cx="1676400" cy="1371600"/>
            </a:xfrm>
            <a:custGeom>
              <a:avLst/>
              <a:gdLst/>
              <a:ahLst/>
              <a:cxnLst/>
              <a:rect l="l" t="t" r="r" b="b"/>
              <a:pathLst>
                <a:path w="1676400" h="1371600">
                  <a:moveTo>
                    <a:pt x="0" y="153924"/>
                  </a:moveTo>
                  <a:lnTo>
                    <a:pt x="7845" y="105290"/>
                  </a:lnTo>
                  <a:lnTo>
                    <a:pt x="29691" y="63038"/>
                  </a:lnTo>
                  <a:lnTo>
                    <a:pt x="63005" y="29711"/>
                  </a:lnTo>
                  <a:lnTo>
                    <a:pt x="105252" y="7851"/>
                  </a:lnTo>
                  <a:lnTo>
                    <a:pt x="153898" y="0"/>
                  </a:lnTo>
                  <a:lnTo>
                    <a:pt x="1522476" y="0"/>
                  </a:lnTo>
                  <a:lnTo>
                    <a:pt x="1571109" y="7851"/>
                  </a:lnTo>
                  <a:lnTo>
                    <a:pt x="1613361" y="29711"/>
                  </a:lnTo>
                  <a:lnTo>
                    <a:pt x="1646688" y="63038"/>
                  </a:lnTo>
                  <a:lnTo>
                    <a:pt x="1668548" y="105290"/>
                  </a:lnTo>
                  <a:lnTo>
                    <a:pt x="1676400" y="153924"/>
                  </a:lnTo>
                  <a:lnTo>
                    <a:pt x="1676400" y="1217701"/>
                  </a:lnTo>
                  <a:lnTo>
                    <a:pt x="1668548" y="1266347"/>
                  </a:lnTo>
                  <a:lnTo>
                    <a:pt x="1646688" y="1308594"/>
                  </a:lnTo>
                  <a:lnTo>
                    <a:pt x="1613361" y="1341908"/>
                  </a:lnTo>
                  <a:lnTo>
                    <a:pt x="1571109" y="1363754"/>
                  </a:lnTo>
                  <a:lnTo>
                    <a:pt x="1522476" y="1371600"/>
                  </a:lnTo>
                  <a:lnTo>
                    <a:pt x="153898" y="1371600"/>
                  </a:lnTo>
                  <a:lnTo>
                    <a:pt x="105252" y="1363754"/>
                  </a:lnTo>
                  <a:lnTo>
                    <a:pt x="63005" y="1341908"/>
                  </a:lnTo>
                  <a:lnTo>
                    <a:pt x="29691" y="1308594"/>
                  </a:lnTo>
                  <a:lnTo>
                    <a:pt x="7845" y="1266347"/>
                  </a:lnTo>
                  <a:lnTo>
                    <a:pt x="0" y="1217701"/>
                  </a:lnTo>
                  <a:lnTo>
                    <a:pt x="0" y="153924"/>
                  </a:lnTo>
                  <a:close/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28294" y="3539490"/>
            <a:ext cx="102743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Changes,  updates,</a:t>
            </a:r>
            <a:r>
              <a:rPr sz="1500" spc="-11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 </a:t>
            </a:r>
            <a:r>
              <a:rPr sz="1500" spc="-10" dirty="0">
                <a:latin typeface="Calibri"/>
                <a:cs typeface="Calibri"/>
              </a:rPr>
              <a:t>fixes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101840" y="3182111"/>
            <a:ext cx="1800225" cy="1495425"/>
            <a:chOff x="7101840" y="3182111"/>
            <a:chExt cx="1800225" cy="1495425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0" y="3182111"/>
              <a:ext cx="1799844" cy="14950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3562" y="3220973"/>
              <a:ext cx="1676400" cy="1371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63562" y="3220973"/>
              <a:ext cx="1676400" cy="1371600"/>
            </a:xfrm>
            <a:custGeom>
              <a:avLst/>
              <a:gdLst/>
              <a:ahLst/>
              <a:cxnLst/>
              <a:rect l="l" t="t" r="r" b="b"/>
              <a:pathLst>
                <a:path w="1676400" h="1371600">
                  <a:moveTo>
                    <a:pt x="0" y="153924"/>
                  </a:moveTo>
                  <a:lnTo>
                    <a:pt x="7851" y="105290"/>
                  </a:lnTo>
                  <a:lnTo>
                    <a:pt x="29711" y="63038"/>
                  </a:lnTo>
                  <a:lnTo>
                    <a:pt x="63038" y="29711"/>
                  </a:lnTo>
                  <a:lnTo>
                    <a:pt x="105290" y="7851"/>
                  </a:lnTo>
                  <a:lnTo>
                    <a:pt x="153924" y="0"/>
                  </a:lnTo>
                  <a:lnTo>
                    <a:pt x="1522476" y="0"/>
                  </a:lnTo>
                  <a:lnTo>
                    <a:pt x="1571109" y="7851"/>
                  </a:lnTo>
                  <a:lnTo>
                    <a:pt x="1613361" y="29711"/>
                  </a:lnTo>
                  <a:lnTo>
                    <a:pt x="1646688" y="63038"/>
                  </a:lnTo>
                  <a:lnTo>
                    <a:pt x="1668548" y="105290"/>
                  </a:lnTo>
                  <a:lnTo>
                    <a:pt x="1676400" y="153924"/>
                  </a:lnTo>
                  <a:lnTo>
                    <a:pt x="1676400" y="1217701"/>
                  </a:lnTo>
                  <a:lnTo>
                    <a:pt x="1668548" y="1266347"/>
                  </a:lnTo>
                  <a:lnTo>
                    <a:pt x="1646688" y="1308594"/>
                  </a:lnTo>
                  <a:lnTo>
                    <a:pt x="1613361" y="1341908"/>
                  </a:lnTo>
                  <a:lnTo>
                    <a:pt x="1571109" y="1363754"/>
                  </a:lnTo>
                  <a:lnTo>
                    <a:pt x="1522476" y="1371600"/>
                  </a:lnTo>
                  <a:lnTo>
                    <a:pt x="153924" y="1371600"/>
                  </a:lnTo>
                  <a:lnTo>
                    <a:pt x="105290" y="1363754"/>
                  </a:lnTo>
                  <a:lnTo>
                    <a:pt x="63038" y="1341908"/>
                  </a:lnTo>
                  <a:lnTo>
                    <a:pt x="29711" y="1308594"/>
                  </a:lnTo>
                  <a:lnTo>
                    <a:pt x="7851" y="1266347"/>
                  </a:lnTo>
                  <a:lnTo>
                    <a:pt x="0" y="1217701"/>
                  </a:lnTo>
                  <a:lnTo>
                    <a:pt x="0" y="153924"/>
                  </a:lnTo>
                  <a:close/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383906" y="3539490"/>
            <a:ext cx="123761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Ideas,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requests,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and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bugs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59536" y="675131"/>
            <a:ext cx="6276340" cy="3535679"/>
            <a:chOff x="859536" y="675131"/>
            <a:chExt cx="6276340" cy="3535679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8632" y="3646931"/>
              <a:ext cx="5125212" cy="5638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7400" y="3677411"/>
              <a:ext cx="5029200" cy="4572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057400" y="3677411"/>
              <a:ext cx="5029200" cy="457200"/>
            </a:xfrm>
            <a:custGeom>
              <a:avLst/>
              <a:gdLst/>
              <a:ahLst/>
              <a:cxnLst/>
              <a:rect l="l" t="t" r="r" b="b"/>
              <a:pathLst>
                <a:path w="5029200" h="457200">
                  <a:moveTo>
                    <a:pt x="5029200" y="114300"/>
                  </a:moveTo>
                  <a:lnTo>
                    <a:pt x="228600" y="114300"/>
                  </a:lnTo>
                  <a:lnTo>
                    <a:pt x="228600" y="0"/>
                  </a:lnTo>
                  <a:lnTo>
                    <a:pt x="0" y="228600"/>
                  </a:lnTo>
                  <a:lnTo>
                    <a:pt x="228600" y="457200"/>
                  </a:lnTo>
                  <a:lnTo>
                    <a:pt x="228600" y="342900"/>
                  </a:lnTo>
                  <a:lnTo>
                    <a:pt x="5029200" y="342900"/>
                  </a:lnTo>
                  <a:lnTo>
                    <a:pt x="5029200" y="1143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980" y="2814827"/>
              <a:ext cx="323088" cy="3992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223" y="2839211"/>
              <a:ext cx="228600" cy="3048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30223" y="2839211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304800"/>
                  </a:moveTo>
                  <a:lnTo>
                    <a:pt x="228600" y="3048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0155" y="675131"/>
              <a:ext cx="553212" cy="5638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7400" y="705611"/>
              <a:ext cx="457200" cy="4572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057400" y="70561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114300"/>
                  </a:moveTo>
                  <a:lnTo>
                    <a:pt x="228600" y="114300"/>
                  </a:lnTo>
                  <a:lnTo>
                    <a:pt x="228600" y="0"/>
                  </a:lnTo>
                  <a:lnTo>
                    <a:pt x="457200" y="228600"/>
                  </a:lnTo>
                  <a:lnTo>
                    <a:pt x="228600" y="457200"/>
                  </a:lnTo>
                  <a:lnTo>
                    <a:pt x="2286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9536" y="1670304"/>
              <a:ext cx="566928" cy="4770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400" y="1696212"/>
              <a:ext cx="457200" cy="3810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14400" y="1696212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342900" y="381000"/>
                  </a:moveTo>
                  <a:lnTo>
                    <a:pt x="342900" y="190500"/>
                  </a:lnTo>
                  <a:lnTo>
                    <a:pt x="457200" y="190500"/>
                  </a:lnTo>
                  <a:lnTo>
                    <a:pt x="228600" y="0"/>
                  </a:lnTo>
                  <a:lnTo>
                    <a:pt x="0" y="190500"/>
                  </a:lnTo>
                  <a:lnTo>
                    <a:pt x="114300" y="190500"/>
                  </a:lnTo>
                  <a:lnTo>
                    <a:pt x="114300" y="381000"/>
                  </a:lnTo>
                  <a:lnTo>
                    <a:pt x="342900" y="3810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6156" y="675131"/>
              <a:ext cx="553212" cy="56387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43400" y="705611"/>
              <a:ext cx="457200" cy="4572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343400" y="70561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114300"/>
                  </a:moveTo>
                  <a:lnTo>
                    <a:pt x="228600" y="114300"/>
                  </a:lnTo>
                  <a:lnTo>
                    <a:pt x="228600" y="0"/>
                  </a:lnTo>
                  <a:lnTo>
                    <a:pt x="457200" y="228600"/>
                  </a:lnTo>
                  <a:lnTo>
                    <a:pt x="228600" y="457200"/>
                  </a:lnTo>
                  <a:lnTo>
                    <a:pt x="2286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2156" y="675131"/>
              <a:ext cx="553211" cy="56387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29400" y="705611"/>
              <a:ext cx="457200" cy="4572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629400" y="70561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114300"/>
                  </a:moveTo>
                  <a:lnTo>
                    <a:pt x="228600" y="114300"/>
                  </a:lnTo>
                  <a:lnTo>
                    <a:pt x="228600" y="0"/>
                  </a:lnTo>
                  <a:lnTo>
                    <a:pt x="457200" y="228600"/>
                  </a:lnTo>
                  <a:lnTo>
                    <a:pt x="228600" y="457200"/>
                  </a:lnTo>
                  <a:lnTo>
                    <a:pt x="2286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698751" y="2411933"/>
            <a:ext cx="1066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DDEDD"/>
                </a:solidFill>
                <a:latin typeface="Calibri"/>
                <a:cs typeface="Calibri"/>
              </a:rPr>
              <a:t>Developers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85216" y="1671827"/>
            <a:ext cx="7969250" cy="1544320"/>
            <a:chOff x="585216" y="1671827"/>
            <a:chExt cx="7969250" cy="1544320"/>
          </a:xfrm>
        </p:grpSpPr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12963" y="2738627"/>
              <a:ext cx="566927" cy="4770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67827" y="2763011"/>
              <a:ext cx="457200" cy="3810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767827" y="2763011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342900" y="0"/>
                  </a:moveTo>
                  <a:lnTo>
                    <a:pt x="342900" y="190500"/>
                  </a:lnTo>
                  <a:lnTo>
                    <a:pt x="457200" y="190500"/>
                  </a:lnTo>
                  <a:lnTo>
                    <a:pt x="228600" y="381000"/>
                  </a:lnTo>
                  <a:lnTo>
                    <a:pt x="0" y="190500"/>
                  </a:lnTo>
                  <a:lnTo>
                    <a:pt x="114300" y="190500"/>
                  </a:lnTo>
                  <a:lnTo>
                    <a:pt x="114300" y="0"/>
                  </a:lnTo>
                  <a:lnTo>
                    <a:pt x="342900" y="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6408" y="1671827"/>
              <a:ext cx="323088" cy="3992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83651" y="1696211"/>
              <a:ext cx="228600" cy="3048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883651" y="1696211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304800"/>
                  </a:moveTo>
                  <a:lnTo>
                    <a:pt x="228600" y="3048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5216" y="2103119"/>
              <a:ext cx="1118616" cy="7056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5596" y="2026919"/>
              <a:ext cx="1118616" cy="705612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328409" y="2375407"/>
            <a:ext cx="10109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DDDEDD"/>
                </a:solidFill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8751" y="1964435"/>
            <a:ext cx="3206496" cy="972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1934" y="2137028"/>
            <a:ext cx="2578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CodeDeploy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71652"/>
            <a:ext cx="79565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Why use a deployment</a:t>
            </a:r>
            <a:r>
              <a:rPr sz="4400" spc="-35" dirty="0"/>
              <a:t> </a:t>
            </a:r>
            <a:r>
              <a:rPr sz="4400" dirty="0"/>
              <a:t>service?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40" y="1295400"/>
            <a:ext cx="1828800" cy="182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2596" y="1295400"/>
            <a:ext cx="1828800" cy="1828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3089859"/>
            <a:ext cx="20421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828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Automate  d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me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5314" y="3089859"/>
            <a:ext cx="17062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Manage  c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mpl</a:t>
            </a:r>
            <a:r>
              <a:rPr sz="2800" spc="5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x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7723" y="3089859"/>
            <a:ext cx="15468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877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Arial"/>
                <a:cs typeface="Arial"/>
              </a:rPr>
              <a:t>Avoid  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wnt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me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596" y="1295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456944"/>
            <a:ext cx="1694688" cy="12953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855" y="1962911"/>
            <a:ext cx="1115695" cy="798830"/>
            <a:chOff x="752855" y="1962911"/>
            <a:chExt cx="1115695" cy="7988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495" y="1962911"/>
              <a:ext cx="566928" cy="7071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175" y="2008631"/>
              <a:ext cx="566928" cy="7071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55" y="2054351"/>
              <a:ext cx="566928" cy="70713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271652"/>
            <a:ext cx="31064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CodeDeploy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459740" y="3376341"/>
            <a:ext cx="5480050" cy="11233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Scale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dirty="0">
                <a:latin typeface="Arial"/>
                <a:cs typeface="Arial"/>
              </a:rPr>
              <a:t>1 instance 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thousands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Deploy without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downtime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Centralize deployment control and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monitoring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91200" y="1648967"/>
            <a:ext cx="867410" cy="1790700"/>
            <a:chOff x="5791200" y="1648967"/>
            <a:chExt cx="867410" cy="1790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312" y="1778507"/>
              <a:ext cx="603504" cy="652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312" y="2479547"/>
              <a:ext cx="603504" cy="6507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1105" y="1658873"/>
              <a:ext cx="847725" cy="1771014"/>
            </a:xfrm>
            <a:custGeom>
              <a:avLst/>
              <a:gdLst/>
              <a:ahLst/>
              <a:cxnLst/>
              <a:rect l="l" t="t" r="r" b="b"/>
              <a:pathLst>
                <a:path w="847725" h="1771014">
                  <a:moveTo>
                    <a:pt x="0" y="83185"/>
                  </a:moveTo>
                  <a:lnTo>
                    <a:pt x="6532" y="50792"/>
                  </a:lnTo>
                  <a:lnTo>
                    <a:pt x="24352" y="24352"/>
                  </a:lnTo>
                  <a:lnTo>
                    <a:pt x="50792" y="6532"/>
                  </a:lnTo>
                  <a:lnTo>
                    <a:pt x="83185" y="0"/>
                  </a:lnTo>
                  <a:lnTo>
                    <a:pt x="764159" y="0"/>
                  </a:lnTo>
                  <a:lnTo>
                    <a:pt x="796551" y="6532"/>
                  </a:lnTo>
                  <a:lnTo>
                    <a:pt x="822991" y="24352"/>
                  </a:lnTo>
                  <a:lnTo>
                    <a:pt x="840811" y="50792"/>
                  </a:lnTo>
                  <a:lnTo>
                    <a:pt x="847344" y="83185"/>
                  </a:lnTo>
                  <a:lnTo>
                    <a:pt x="847344" y="1687702"/>
                  </a:lnTo>
                  <a:lnTo>
                    <a:pt x="840811" y="1720095"/>
                  </a:lnTo>
                  <a:lnTo>
                    <a:pt x="822991" y="1746535"/>
                  </a:lnTo>
                  <a:lnTo>
                    <a:pt x="796551" y="1764355"/>
                  </a:lnTo>
                  <a:lnTo>
                    <a:pt x="764159" y="1770888"/>
                  </a:lnTo>
                  <a:lnTo>
                    <a:pt x="83185" y="1770888"/>
                  </a:lnTo>
                  <a:lnTo>
                    <a:pt x="50792" y="1764355"/>
                  </a:lnTo>
                  <a:lnTo>
                    <a:pt x="24352" y="1746535"/>
                  </a:lnTo>
                  <a:lnTo>
                    <a:pt x="6532" y="1720095"/>
                  </a:lnTo>
                  <a:lnTo>
                    <a:pt x="0" y="1687702"/>
                  </a:lnTo>
                  <a:lnTo>
                    <a:pt x="0" y="83185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18961" y="3089528"/>
            <a:ext cx="626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Staging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1194" y="2504643"/>
            <a:ext cx="1529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CodeDeploy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8042" y="2711653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v1, v2,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v3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16852" y="1656588"/>
            <a:ext cx="1579245" cy="1790700"/>
            <a:chOff x="6816852" y="1656588"/>
            <a:chExt cx="1579245" cy="179070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4012" y="1780032"/>
              <a:ext cx="601979" cy="6522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2672" y="1787652"/>
              <a:ext cx="603503" cy="6507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4012" y="2481072"/>
              <a:ext cx="601979" cy="6507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2672" y="2487168"/>
              <a:ext cx="603503" cy="6522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26758" y="1666494"/>
              <a:ext cx="1559560" cy="1771014"/>
            </a:xfrm>
            <a:custGeom>
              <a:avLst/>
              <a:gdLst/>
              <a:ahLst/>
              <a:cxnLst/>
              <a:rect l="l" t="t" r="r" b="b"/>
              <a:pathLst>
                <a:path w="1559559" h="1771014">
                  <a:moveTo>
                    <a:pt x="0" y="153034"/>
                  </a:moveTo>
                  <a:lnTo>
                    <a:pt x="7807" y="104688"/>
                  </a:lnTo>
                  <a:lnTo>
                    <a:pt x="29545" y="62682"/>
                  </a:lnTo>
                  <a:lnTo>
                    <a:pt x="62682" y="29545"/>
                  </a:lnTo>
                  <a:lnTo>
                    <a:pt x="104688" y="7807"/>
                  </a:lnTo>
                  <a:lnTo>
                    <a:pt x="153035" y="0"/>
                  </a:lnTo>
                  <a:lnTo>
                    <a:pt x="1406017" y="0"/>
                  </a:lnTo>
                  <a:lnTo>
                    <a:pt x="1454363" y="7807"/>
                  </a:lnTo>
                  <a:lnTo>
                    <a:pt x="1496369" y="29545"/>
                  </a:lnTo>
                  <a:lnTo>
                    <a:pt x="1529506" y="62682"/>
                  </a:lnTo>
                  <a:lnTo>
                    <a:pt x="1551244" y="104688"/>
                  </a:lnTo>
                  <a:lnTo>
                    <a:pt x="1559052" y="153034"/>
                  </a:lnTo>
                  <a:lnTo>
                    <a:pt x="1559052" y="1617852"/>
                  </a:lnTo>
                  <a:lnTo>
                    <a:pt x="1551244" y="1666199"/>
                  </a:lnTo>
                  <a:lnTo>
                    <a:pt x="1529506" y="1708205"/>
                  </a:lnTo>
                  <a:lnTo>
                    <a:pt x="1496369" y="1741342"/>
                  </a:lnTo>
                  <a:lnTo>
                    <a:pt x="1454363" y="1763080"/>
                  </a:lnTo>
                  <a:lnTo>
                    <a:pt x="1406017" y="1770887"/>
                  </a:lnTo>
                  <a:lnTo>
                    <a:pt x="153035" y="1770887"/>
                  </a:lnTo>
                  <a:lnTo>
                    <a:pt x="104688" y="1763080"/>
                  </a:lnTo>
                  <a:lnTo>
                    <a:pt x="62682" y="1741342"/>
                  </a:lnTo>
                  <a:lnTo>
                    <a:pt x="29545" y="1708205"/>
                  </a:lnTo>
                  <a:lnTo>
                    <a:pt x="7807" y="1666199"/>
                  </a:lnTo>
                  <a:lnTo>
                    <a:pt x="0" y="1617852"/>
                  </a:lnTo>
                  <a:lnTo>
                    <a:pt x="0" y="153034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49845" y="3097783"/>
            <a:ext cx="9315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Production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60976" y="1664207"/>
            <a:ext cx="867410" cy="1089660"/>
            <a:chOff x="4760976" y="1664207"/>
            <a:chExt cx="867410" cy="108966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5088" y="1793747"/>
              <a:ext cx="603503" cy="6507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770882" y="1674113"/>
              <a:ext cx="847725" cy="1069975"/>
            </a:xfrm>
            <a:custGeom>
              <a:avLst/>
              <a:gdLst/>
              <a:ahLst/>
              <a:cxnLst/>
              <a:rect l="l" t="t" r="r" b="b"/>
              <a:pathLst>
                <a:path w="847725" h="1069975">
                  <a:moveTo>
                    <a:pt x="0" y="83185"/>
                  </a:moveTo>
                  <a:lnTo>
                    <a:pt x="6532" y="50792"/>
                  </a:lnTo>
                  <a:lnTo>
                    <a:pt x="24352" y="24352"/>
                  </a:lnTo>
                  <a:lnTo>
                    <a:pt x="50792" y="6532"/>
                  </a:lnTo>
                  <a:lnTo>
                    <a:pt x="83184" y="0"/>
                  </a:lnTo>
                  <a:lnTo>
                    <a:pt x="764158" y="0"/>
                  </a:lnTo>
                  <a:lnTo>
                    <a:pt x="796551" y="6532"/>
                  </a:lnTo>
                  <a:lnTo>
                    <a:pt x="822991" y="24352"/>
                  </a:lnTo>
                  <a:lnTo>
                    <a:pt x="840811" y="50792"/>
                  </a:lnTo>
                  <a:lnTo>
                    <a:pt x="847343" y="83185"/>
                  </a:lnTo>
                  <a:lnTo>
                    <a:pt x="847343" y="986663"/>
                  </a:lnTo>
                  <a:lnTo>
                    <a:pt x="840811" y="1019055"/>
                  </a:lnTo>
                  <a:lnTo>
                    <a:pt x="822991" y="1045495"/>
                  </a:lnTo>
                  <a:lnTo>
                    <a:pt x="796551" y="1063315"/>
                  </a:lnTo>
                  <a:lnTo>
                    <a:pt x="764158" y="1069848"/>
                  </a:lnTo>
                  <a:lnTo>
                    <a:pt x="83184" y="1069848"/>
                  </a:lnTo>
                  <a:lnTo>
                    <a:pt x="50792" y="1063315"/>
                  </a:lnTo>
                  <a:lnTo>
                    <a:pt x="24352" y="1045495"/>
                  </a:lnTo>
                  <a:lnTo>
                    <a:pt x="6532" y="1019055"/>
                  </a:lnTo>
                  <a:lnTo>
                    <a:pt x="0" y="986663"/>
                  </a:lnTo>
                  <a:lnTo>
                    <a:pt x="0" y="83185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31485" y="2403475"/>
            <a:ext cx="340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v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2140" y="760323"/>
            <a:ext cx="6970395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Coordinate </a:t>
            </a:r>
            <a:r>
              <a:rPr sz="2000" i="1" spc="-10" dirty="0">
                <a:solidFill>
                  <a:srgbClr val="4AACC5"/>
                </a:solidFill>
                <a:latin typeface="Calibri"/>
                <a:cs typeface="Calibri"/>
              </a:rPr>
              <a:t>automated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deployments, </a:t>
            </a:r>
            <a:r>
              <a:rPr sz="2000" i="1" spc="-10" dirty="0">
                <a:solidFill>
                  <a:srgbClr val="4AACC5"/>
                </a:solidFill>
                <a:latin typeface="Calibri"/>
                <a:cs typeface="Calibri"/>
              </a:rPr>
              <a:t>just </a:t>
            </a:r>
            <a:r>
              <a:rPr sz="2000" i="1" spc="-20" dirty="0">
                <a:solidFill>
                  <a:srgbClr val="4AACC5"/>
                </a:solidFill>
                <a:latin typeface="Calibri"/>
                <a:cs typeface="Calibri"/>
              </a:rPr>
              <a:t>like</a:t>
            </a:r>
            <a:r>
              <a:rPr sz="2000" i="1" spc="-85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Amazon</a:t>
            </a:r>
            <a:endParaRPr sz="2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600"/>
              </a:spcBef>
              <a:tabLst>
                <a:tab pos="4926965" algn="l"/>
              </a:tabLst>
            </a:pPr>
            <a:r>
              <a:rPr sz="2000" spc="-5" dirty="0">
                <a:latin typeface="Calibri"/>
                <a:cs typeface="Calibri"/>
              </a:rPr>
              <a:t>Application	Deployment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groups</a:t>
            </a:r>
            <a:endParaRPr sz="2000">
              <a:latin typeface="Calibri"/>
              <a:cs typeface="Calibri"/>
            </a:endParaRPr>
          </a:p>
          <a:p>
            <a:pPr marL="25209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revisions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4600" y="1277111"/>
            <a:ext cx="165201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058" y="0"/>
            <a:ext cx="7851775" cy="11423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263775" marR="5080" indent="-2251710">
              <a:lnSpc>
                <a:spcPts val="4000"/>
              </a:lnSpc>
              <a:spcBef>
                <a:spcPts val="894"/>
              </a:spcBef>
            </a:pPr>
            <a:r>
              <a:rPr spc="-15" dirty="0">
                <a:latin typeface="Calibri"/>
                <a:cs typeface="Calibri"/>
              </a:rPr>
              <a:t>Step </a:t>
            </a:r>
            <a:r>
              <a:rPr spc="-5" dirty="0">
                <a:latin typeface="Calibri"/>
                <a:cs typeface="Calibri"/>
              </a:rPr>
              <a:t>1: </a:t>
            </a:r>
            <a:r>
              <a:rPr spc="-30" dirty="0">
                <a:latin typeface="Calibri"/>
                <a:cs typeface="Calibri"/>
              </a:rPr>
              <a:t>Package </a:t>
            </a:r>
            <a:r>
              <a:rPr spc="-20" dirty="0">
                <a:latin typeface="Calibri"/>
                <a:cs typeface="Calibri"/>
              </a:rPr>
              <a:t>your </a:t>
            </a:r>
            <a:r>
              <a:rPr spc="-10" dirty="0">
                <a:latin typeface="Calibri"/>
                <a:cs typeface="Calibri"/>
              </a:rPr>
              <a:t>application (with  </a:t>
            </a:r>
            <a:r>
              <a:rPr spc="-5" dirty="0">
                <a:latin typeface="Calibri"/>
                <a:cs typeface="Calibri"/>
              </a:rPr>
              <a:t>an AppSpec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file)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0951" y="1089152"/>
            <a:ext cx="30613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36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version:</a:t>
            </a:r>
            <a:r>
              <a:rPr sz="1200" spc="-70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8EAF47"/>
                </a:solidFill>
                <a:latin typeface="Arial"/>
                <a:cs typeface="Arial"/>
              </a:rPr>
              <a:t>0.0  </a:t>
            </a: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os: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linux  </a:t>
            </a: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files:</a:t>
            </a:r>
            <a:endParaRPr sz="1200">
              <a:latin typeface="Arial"/>
              <a:cs typeface="Arial"/>
            </a:endParaRPr>
          </a:p>
          <a:p>
            <a:pPr marL="192405" indent="-95250">
              <a:lnSpc>
                <a:spcPct val="100000"/>
              </a:lnSpc>
              <a:buChar char="-"/>
              <a:tabLst>
                <a:tab pos="193040" algn="l"/>
              </a:tabLst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CD545"/>
                </a:solidFill>
                <a:latin typeface="Arial"/>
                <a:cs typeface="Arial"/>
              </a:rPr>
              <a:t>chef/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destination:</a:t>
            </a:r>
            <a:r>
              <a:rPr sz="1200" spc="-30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CD545"/>
                </a:solidFill>
                <a:latin typeface="Arial"/>
                <a:cs typeface="Arial"/>
              </a:rPr>
              <a:t>/etc/chef/codedeploy</a:t>
            </a:r>
            <a:endParaRPr sz="1200">
              <a:latin typeface="Arial"/>
              <a:cs typeface="Arial"/>
            </a:endParaRPr>
          </a:p>
          <a:p>
            <a:pPr marL="192405" indent="-95250">
              <a:lnSpc>
                <a:spcPct val="100000"/>
              </a:lnSpc>
              <a:buChar char="-"/>
              <a:tabLst>
                <a:tab pos="193040" algn="l"/>
              </a:tabLst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target/hello.war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destination:</a:t>
            </a:r>
            <a:r>
              <a:rPr sz="1200" spc="-20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/var/lib/tomcat6/webapps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hooks:</a:t>
            </a:r>
            <a:endParaRPr sz="1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ApplicationStop:</a:t>
            </a:r>
            <a:endParaRPr sz="1200">
              <a:latin typeface="Arial"/>
              <a:cs typeface="Arial"/>
            </a:endParaRPr>
          </a:p>
          <a:p>
            <a:pPr marL="97790" marR="186690" lvl="1" indent="8509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deploy_hooks/stop-tomcat.sh  </a:t>
            </a: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BeforeInstall:</a:t>
            </a:r>
            <a:endParaRPr sz="1200">
              <a:latin typeface="Arial"/>
              <a:cs typeface="Arial"/>
            </a:endParaRPr>
          </a:p>
          <a:p>
            <a:pPr marL="90170" marR="255270" lvl="1" indent="9271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deploy_hooks/install-chef.sh  </a:t>
            </a: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AfterInstall:</a:t>
            </a:r>
            <a:endParaRPr sz="1200">
              <a:latin typeface="Arial"/>
              <a:cs typeface="Arial"/>
            </a:endParaRPr>
          </a:p>
          <a:p>
            <a:pPr marL="277495" lvl="1" indent="-9525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</a:t>
            </a:r>
            <a:r>
              <a:rPr sz="1200" spc="-3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deploy_hooks/librarian-install.sh</a:t>
            </a:r>
            <a:endParaRPr sz="1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ApplicationStart:</a:t>
            </a:r>
            <a:endParaRPr sz="1200">
              <a:latin typeface="Arial"/>
              <a:cs typeface="Arial"/>
            </a:endParaRPr>
          </a:p>
          <a:p>
            <a:pPr marL="97790" marR="365125" lvl="1" indent="8509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</a:t>
            </a:r>
            <a:r>
              <a:rPr sz="1200" spc="-50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deploy_hooks/chef-solo.sh  </a:t>
            </a:r>
            <a:r>
              <a:rPr sz="1200" spc="-10" dirty="0">
                <a:solidFill>
                  <a:srgbClr val="71CE64"/>
                </a:solidFill>
                <a:latin typeface="Arial"/>
                <a:cs typeface="Arial"/>
              </a:rPr>
              <a:t>ValidateService:</a:t>
            </a:r>
            <a:endParaRPr sz="1200">
              <a:latin typeface="Arial"/>
              <a:cs typeface="Arial"/>
            </a:endParaRPr>
          </a:p>
          <a:p>
            <a:pPr marL="277495" lvl="1" indent="-9525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</a:t>
            </a:r>
            <a:r>
              <a:rPr sz="1200" spc="-4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deploy_hooks/verify_service.sh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058" y="0"/>
            <a:ext cx="7851775" cy="11423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263775" marR="5080" indent="-2251710">
              <a:lnSpc>
                <a:spcPts val="4000"/>
              </a:lnSpc>
              <a:spcBef>
                <a:spcPts val="894"/>
              </a:spcBef>
            </a:pPr>
            <a:r>
              <a:rPr spc="-15" dirty="0">
                <a:latin typeface="Calibri"/>
                <a:cs typeface="Calibri"/>
              </a:rPr>
              <a:t>Step </a:t>
            </a:r>
            <a:r>
              <a:rPr spc="-5" dirty="0">
                <a:latin typeface="Calibri"/>
                <a:cs typeface="Calibri"/>
              </a:rPr>
              <a:t>1: </a:t>
            </a:r>
            <a:r>
              <a:rPr spc="-30" dirty="0">
                <a:latin typeface="Calibri"/>
                <a:cs typeface="Calibri"/>
              </a:rPr>
              <a:t>Package </a:t>
            </a:r>
            <a:r>
              <a:rPr spc="-20" dirty="0">
                <a:latin typeface="Calibri"/>
                <a:cs typeface="Calibri"/>
              </a:rPr>
              <a:t>your </a:t>
            </a:r>
            <a:r>
              <a:rPr spc="-10" dirty="0">
                <a:latin typeface="Calibri"/>
                <a:cs typeface="Calibri"/>
              </a:rPr>
              <a:t>application (with  </a:t>
            </a:r>
            <a:r>
              <a:rPr spc="-5" dirty="0">
                <a:latin typeface="Calibri"/>
                <a:cs typeface="Calibri"/>
              </a:rPr>
              <a:t>an AppSpec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file)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0951" y="1089152"/>
            <a:ext cx="30613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36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version:</a:t>
            </a:r>
            <a:r>
              <a:rPr sz="1200" spc="-7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0.0  </a:t>
            </a: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os: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linux  </a:t>
            </a: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files:</a:t>
            </a:r>
            <a:endParaRPr sz="1200">
              <a:latin typeface="Arial"/>
              <a:cs typeface="Arial"/>
            </a:endParaRPr>
          </a:p>
          <a:p>
            <a:pPr marL="192405" indent="-95250">
              <a:lnSpc>
                <a:spcPct val="100000"/>
              </a:lnSpc>
              <a:buChar char="-"/>
              <a:tabLst>
                <a:tab pos="193040" algn="l"/>
              </a:tabLst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CD545"/>
                </a:solidFill>
                <a:latin typeface="Arial"/>
                <a:cs typeface="Arial"/>
              </a:rPr>
              <a:t>chef/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destination:</a:t>
            </a:r>
            <a:r>
              <a:rPr sz="1200" spc="-30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CD545"/>
                </a:solidFill>
                <a:latin typeface="Arial"/>
                <a:cs typeface="Arial"/>
              </a:rPr>
              <a:t>/etc/chef/codedeploy</a:t>
            </a:r>
            <a:endParaRPr sz="1200">
              <a:latin typeface="Arial"/>
              <a:cs typeface="Arial"/>
            </a:endParaRPr>
          </a:p>
          <a:p>
            <a:pPr marL="192405" indent="-95250">
              <a:lnSpc>
                <a:spcPct val="100000"/>
              </a:lnSpc>
              <a:buChar char="-"/>
              <a:tabLst>
                <a:tab pos="193040" algn="l"/>
              </a:tabLst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target/hello.war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destination:</a:t>
            </a:r>
            <a:r>
              <a:rPr sz="1200" spc="-2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/var/lib/tomcat6/webapps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hooks:</a:t>
            </a:r>
            <a:endParaRPr sz="1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ApplicationStop:</a:t>
            </a:r>
            <a:endParaRPr sz="1200">
              <a:latin typeface="Arial"/>
              <a:cs typeface="Arial"/>
            </a:endParaRPr>
          </a:p>
          <a:p>
            <a:pPr marL="97790" marR="186690" lvl="1" indent="8509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location: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deploy_hooks/stop-tomcat.sh  BeforeInstall:</a:t>
            </a:r>
            <a:endParaRPr sz="1200">
              <a:latin typeface="Arial"/>
              <a:cs typeface="Arial"/>
            </a:endParaRPr>
          </a:p>
          <a:p>
            <a:pPr marL="90170" marR="255270" lvl="1" indent="9271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location: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deploy_hooks/install-chef.sh  </a:t>
            </a: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AfterInstall:</a:t>
            </a:r>
            <a:endParaRPr sz="1200">
              <a:latin typeface="Arial"/>
              <a:cs typeface="Arial"/>
            </a:endParaRPr>
          </a:p>
          <a:p>
            <a:pPr marL="277495" lvl="1" indent="-9525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location:</a:t>
            </a:r>
            <a:r>
              <a:rPr sz="1200" spc="-40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deploy_hooks/librarian-install.sh</a:t>
            </a:r>
            <a:endParaRPr sz="1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ApplicationStart:</a:t>
            </a:r>
            <a:endParaRPr sz="1200">
              <a:latin typeface="Arial"/>
              <a:cs typeface="Arial"/>
            </a:endParaRPr>
          </a:p>
          <a:p>
            <a:pPr marL="97790" marR="365125" lvl="1" indent="8509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location:</a:t>
            </a:r>
            <a:r>
              <a:rPr sz="1200" spc="-5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deploy_hooks/chef-solo.sh  </a:t>
            </a:r>
            <a:r>
              <a:rPr sz="1200" spc="-10" dirty="0">
                <a:solidFill>
                  <a:srgbClr val="79797B"/>
                </a:solidFill>
                <a:latin typeface="Arial"/>
                <a:cs typeface="Arial"/>
              </a:rPr>
              <a:t>ValidateService:</a:t>
            </a:r>
            <a:endParaRPr sz="1200">
              <a:latin typeface="Arial"/>
              <a:cs typeface="Arial"/>
            </a:endParaRPr>
          </a:p>
          <a:p>
            <a:pPr marL="277495" lvl="1" indent="-9525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location:</a:t>
            </a:r>
            <a:r>
              <a:rPr sz="1200" spc="-4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deploy_hooks/verify_service.sh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058" y="0"/>
            <a:ext cx="7851775" cy="11423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263775" marR="5080" indent="-2251710">
              <a:lnSpc>
                <a:spcPts val="4000"/>
              </a:lnSpc>
              <a:spcBef>
                <a:spcPts val="894"/>
              </a:spcBef>
            </a:pPr>
            <a:r>
              <a:rPr spc="-15" dirty="0">
                <a:latin typeface="Calibri"/>
                <a:cs typeface="Calibri"/>
              </a:rPr>
              <a:t>Step </a:t>
            </a:r>
            <a:r>
              <a:rPr spc="-5" dirty="0">
                <a:latin typeface="Calibri"/>
                <a:cs typeface="Calibri"/>
              </a:rPr>
              <a:t>1: </a:t>
            </a:r>
            <a:r>
              <a:rPr spc="-30" dirty="0">
                <a:latin typeface="Calibri"/>
                <a:cs typeface="Calibri"/>
              </a:rPr>
              <a:t>Package </a:t>
            </a:r>
            <a:r>
              <a:rPr spc="-20" dirty="0">
                <a:latin typeface="Calibri"/>
                <a:cs typeface="Calibri"/>
              </a:rPr>
              <a:t>your </a:t>
            </a:r>
            <a:r>
              <a:rPr spc="-10" dirty="0">
                <a:latin typeface="Calibri"/>
                <a:cs typeface="Calibri"/>
              </a:rPr>
              <a:t>application (with  </a:t>
            </a:r>
            <a:r>
              <a:rPr spc="-5" dirty="0">
                <a:latin typeface="Calibri"/>
                <a:cs typeface="Calibri"/>
              </a:rPr>
              <a:t>an AppSpec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file)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0951" y="1089152"/>
            <a:ext cx="30613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36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version:</a:t>
            </a:r>
            <a:r>
              <a:rPr sz="1200" spc="-7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0.0  </a:t>
            </a: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os: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linux  </a:t>
            </a: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files:</a:t>
            </a:r>
            <a:endParaRPr sz="1200">
              <a:latin typeface="Arial"/>
              <a:cs typeface="Arial"/>
            </a:endParaRPr>
          </a:p>
          <a:p>
            <a:pPr marL="192405" indent="-95250">
              <a:lnSpc>
                <a:spcPct val="100000"/>
              </a:lnSpc>
              <a:buChar char="-"/>
              <a:tabLst>
                <a:tab pos="193040" algn="l"/>
              </a:tabLst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9797B"/>
                </a:solidFill>
                <a:latin typeface="Arial"/>
                <a:cs typeface="Arial"/>
              </a:rPr>
              <a:t>chef/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destination:</a:t>
            </a:r>
            <a:r>
              <a:rPr sz="1200" spc="-3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/etc/chef/codedeploy</a:t>
            </a:r>
            <a:endParaRPr sz="1200">
              <a:latin typeface="Arial"/>
              <a:cs typeface="Arial"/>
            </a:endParaRPr>
          </a:p>
          <a:p>
            <a:pPr marL="192405" indent="-95250">
              <a:lnSpc>
                <a:spcPct val="100000"/>
              </a:lnSpc>
              <a:buChar char="-"/>
              <a:tabLst>
                <a:tab pos="193040" algn="l"/>
              </a:tabLst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target/hello.war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destination:</a:t>
            </a:r>
            <a:r>
              <a:rPr sz="1200" spc="-35" dirty="0">
                <a:solidFill>
                  <a:srgbClr val="79797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9797B"/>
                </a:solidFill>
                <a:latin typeface="Arial"/>
                <a:cs typeface="Arial"/>
              </a:rPr>
              <a:t>/var/lib/tomcat6/webapps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hooks:</a:t>
            </a:r>
            <a:endParaRPr sz="1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ApplicationStop:</a:t>
            </a:r>
            <a:endParaRPr sz="1200">
              <a:latin typeface="Arial"/>
              <a:cs typeface="Arial"/>
            </a:endParaRPr>
          </a:p>
          <a:p>
            <a:pPr marL="97790" marR="186690" lvl="1" indent="8509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deploy_hooks/stop-tomcat.sh  </a:t>
            </a: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BeforeInstall:</a:t>
            </a:r>
            <a:endParaRPr sz="1200">
              <a:latin typeface="Arial"/>
              <a:cs typeface="Arial"/>
            </a:endParaRPr>
          </a:p>
          <a:p>
            <a:pPr marL="90170" marR="255270" lvl="1" indent="9271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deploy_hooks/install-chef.sh  </a:t>
            </a: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AfterInstall:</a:t>
            </a:r>
            <a:endParaRPr sz="1200">
              <a:latin typeface="Arial"/>
              <a:cs typeface="Arial"/>
            </a:endParaRPr>
          </a:p>
          <a:p>
            <a:pPr marL="277495" lvl="1" indent="-9525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</a:t>
            </a:r>
            <a:r>
              <a:rPr sz="1200" spc="-3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deploy_hooks/librarian-install.sh</a:t>
            </a:r>
            <a:endParaRPr sz="1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solidFill>
                  <a:srgbClr val="71CE64"/>
                </a:solidFill>
                <a:latin typeface="Arial"/>
                <a:cs typeface="Arial"/>
              </a:rPr>
              <a:t>ApplicationStart:</a:t>
            </a:r>
            <a:endParaRPr sz="1200">
              <a:latin typeface="Arial"/>
              <a:cs typeface="Arial"/>
            </a:endParaRPr>
          </a:p>
          <a:p>
            <a:pPr marL="97790" marR="365125" lvl="1" indent="8509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</a:t>
            </a:r>
            <a:r>
              <a:rPr sz="1200" spc="-50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deploy_hooks/chef-solo.sh  </a:t>
            </a:r>
            <a:r>
              <a:rPr sz="1200" spc="-10" dirty="0">
                <a:solidFill>
                  <a:srgbClr val="71CE64"/>
                </a:solidFill>
                <a:latin typeface="Arial"/>
                <a:cs typeface="Arial"/>
              </a:rPr>
              <a:t>ValidateService:</a:t>
            </a:r>
            <a:endParaRPr sz="1200">
              <a:latin typeface="Arial"/>
              <a:cs typeface="Arial"/>
            </a:endParaRPr>
          </a:p>
          <a:p>
            <a:pPr marL="277495" lvl="1" indent="-95250">
              <a:lnSpc>
                <a:spcPct val="100000"/>
              </a:lnSpc>
              <a:buChar char="-"/>
              <a:tabLst>
                <a:tab pos="278130" algn="l"/>
              </a:tabLst>
            </a:pPr>
            <a:r>
              <a:rPr sz="1200" dirty="0">
                <a:solidFill>
                  <a:srgbClr val="71CE64"/>
                </a:solidFill>
                <a:latin typeface="Arial"/>
                <a:cs typeface="Arial"/>
              </a:rPr>
              <a:t>location:</a:t>
            </a:r>
            <a:r>
              <a:rPr sz="1200" spc="-45" dirty="0">
                <a:solidFill>
                  <a:srgbClr val="71CE6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CD545"/>
                </a:solidFill>
                <a:latin typeface="Arial"/>
                <a:cs typeface="Arial"/>
              </a:rPr>
              <a:t>deploy_hooks/verify_service.sh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48" y="154381"/>
            <a:ext cx="8540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Step </a:t>
            </a:r>
            <a:r>
              <a:rPr spc="-55" dirty="0"/>
              <a:t>2: </a:t>
            </a:r>
            <a:r>
              <a:rPr spc="-70" dirty="0"/>
              <a:t>Set </a:t>
            </a:r>
            <a:r>
              <a:rPr spc="-55" dirty="0"/>
              <a:t>up</a:t>
            </a:r>
            <a:r>
              <a:rPr spc="-825" dirty="0"/>
              <a:t> </a:t>
            </a:r>
            <a:r>
              <a:rPr spc="-75" dirty="0"/>
              <a:t>your </a:t>
            </a:r>
            <a:r>
              <a:rPr spc="-85" dirty="0"/>
              <a:t>target </a:t>
            </a:r>
            <a:r>
              <a:rPr spc="-95" dirty="0"/>
              <a:t>environments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1213103"/>
            <a:ext cx="3223260" cy="1031875"/>
            <a:chOff x="774191" y="1213103"/>
            <a:chExt cx="3223260" cy="1031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1214627"/>
              <a:ext cx="952500" cy="1030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1952" y="1213103"/>
              <a:ext cx="952500" cy="1028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4952" y="1213103"/>
              <a:ext cx="952500" cy="10287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0416" y="1815464"/>
            <a:ext cx="399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-15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0030" y="1815464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3284" y="1815464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0455" y="1039367"/>
            <a:ext cx="3535679" cy="1696720"/>
            <a:chOff x="600455" y="1039367"/>
            <a:chExt cx="3535679" cy="1696720"/>
          </a:xfrm>
        </p:grpSpPr>
        <p:sp>
          <p:nvSpPr>
            <p:cNvPr id="11" name="object 11"/>
            <p:cNvSpPr/>
            <p:nvPr/>
          </p:nvSpPr>
          <p:spPr>
            <a:xfrm>
              <a:off x="884110" y="1818850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5" h="230505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5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4110" y="2048979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5" h="13969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7298" y="1818850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5" h="230505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5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7298" y="2048979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5" h="13969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6394" y="1818850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5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6394" y="2048979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69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0361" y="1049273"/>
              <a:ext cx="3515995" cy="1676400"/>
            </a:xfrm>
            <a:custGeom>
              <a:avLst/>
              <a:gdLst/>
              <a:ahLst/>
              <a:cxnLst/>
              <a:rect l="l" t="t" r="r" b="b"/>
              <a:pathLst>
                <a:path w="3515995" h="1676400">
                  <a:moveTo>
                    <a:pt x="0" y="164591"/>
                  </a:moveTo>
                  <a:lnTo>
                    <a:pt x="5879" y="120826"/>
                  </a:lnTo>
                  <a:lnTo>
                    <a:pt x="22470" y="81505"/>
                  </a:lnTo>
                  <a:lnTo>
                    <a:pt x="48206" y="48196"/>
                  </a:lnTo>
                  <a:lnTo>
                    <a:pt x="81517" y="22464"/>
                  </a:lnTo>
                  <a:lnTo>
                    <a:pt x="120835" y="5877"/>
                  </a:lnTo>
                  <a:lnTo>
                    <a:pt x="164592" y="0"/>
                  </a:lnTo>
                  <a:lnTo>
                    <a:pt x="3351276" y="0"/>
                  </a:lnTo>
                  <a:lnTo>
                    <a:pt x="3395041" y="5877"/>
                  </a:lnTo>
                  <a:lnTo>
                    <a:pt x="3434362" y="22464"/>
                  </a:lnTo>
                  <a:lnTo>
                    <a:pt x="3467671" y="48196"/>
                  </a:lnTo>
                  <a:lnTo>
                    <a:pt x="3493403" y="81505"/>
                  </a:lnTo>
                  <a:lnTo>
                    <a:pt x="3509990" y="120826"/>
                  </a:lnTo>
                  <a:lnTo>
                    <a:pt x="3515867" y="164591"/>
                  </a:lnTo>
                  <a:lnTo>
                    <a:pt x="3515867" y="1511808"/>
                  </a:lnTo>
                  <a:lnTo>
                    <a:pt x="3509990" y="1555573"/>
                  </a:lnTo>
                  <a:lnTo>
                    <a:pt x="3493403" y="1594894"/>
                  </a:lnTo>
                  <a:lnTo>
                    <a:pt x="3467671" y="1628203"/>
                  </a:lnTo>
                  <a:lnTo>
                    <a:pt x="3434362" y="1653935"/>
                  </a:lnTo>
                  <a:lnTo>
                    <a:pt x="3395041" y="1670522"/>
                  </a:lnTo>
                  <a:lnTo>
                    <a:pt x="3351276" y="1676400"/>
                  </a:lnTo>
                  <a:lnTo>
                    <a:pt x="164592" y="1676400"/>
                  </a:lnTo>
                  <a:lnTo>
                    <a:pt x="120835" y="1670522"/>
                  </a:lnTo>
                  <a:lnTo>
                    <a:pt x="81517" y="1653935"/>
                  </a:lnTo>
                  <a:lnTo>
                    <a:pt x="48206" y="1628203"/>
                  </a:lnTo>
                  <a:lnTo>
                    <a:pt x="22470" y="1594894"/>
                  </a:lnTo>
                  <a:lnTo>
                    <a:pt x="5879" y="1555573"/>
                  </a:lnTo>
                  <a:lnTo>
                    <a:pt x="0" y="1511808"/>
                  </a:lnTo>
                  <a:lnTo>
                    <a:pt x="0" y="164591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27682" y="2288794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11496" y="1214627"/>
            <a:ext cx="3229610" cy="2245360"/>
            <a:chOff x="5111496" y="1214627"/>
            <a:chExt cx="3229610" cy="224536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1496" y="1217675"/>
              <a:ext cx="952500" cy="1028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7732" y="1214627"/>
              <a:ext cx="952500" cy="1028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732" y="1214627"/>
              <a:ext cx="954024" cy="1028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7592" y="2429255"/>
              <a:ext cx="952500" cy="10302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5352" y="2427731"/>
              <a:ext cx="952500" cy="10287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8352" y="2427731"/>
              <a:ext cx="952500" cy="10287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494782" y="1816354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4066" y="1816354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94782" y="3030473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24066" y="3030473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67573" y="1816354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67573" y="3030473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43855" y="1039367"/>
            <a:ext cx="3535679" cy="2900680"/>
            <a:chOff x="4943855" y="1039367"/>
            <a:chExt cx="3535679" cy="2900680"/>
          </a:xfrm>
        </p:grpSpPr>
        <p:sp>
          <p:nvSpPr>
            <p:cNvPr id="33" name="object 33"/>
            <p:cNvSpPr/>
            <p:nvPr/>
          </p:nvSpPr>
          <p:spPr>
            <a:xfrm>
              <a:off x="5227510" y="1820374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5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27510" y="2050503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69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56794" y="1820374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5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56794" y="2050503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69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99794" y="1820374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5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99794" y="2050503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69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27510" y="3033478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4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27510" y="3263607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70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50698" y="3033478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4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50698" y="3263607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70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99794" y="3033478"/>
              <a:ext cx="236854" cy="230504"/>
            </a:xfrm>
            <a:custGeom>
              <a:avLst/>
              <a:gdLst/>
              <a:ahLst/>
              <a:cxnLst/>
              <a:rect l="l" t="t" r="r" b="b"/>
              <a:pathLst>
                <a:path w="236854" h="230504">
                  <a:moveTo>
                    <a:pt x="236725" y="0"/>
                  </a:moveTo>
                  <a:lnTo>
                    <a:pt x="0" y="0"/>
                  </a:lnTo>
                  <a:lnTo>
                    <a:pt x="0" y="230129"/>
                  </a:lnTo>
                  <a:lnTo>
                    <a:pt x="236726" y="230129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699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99794" y="3263607"/>
              <a:ext cx="236854" cy="13970"/>
            </a:xfrm>
            <a:custGeom>
              <a:avLst/>
              <a:gdLst/>
              <a:ahLst/>
              <a:cxnLst/>
              <a:rect l="l" t="t" r="r" b="b"/>
              <a:pathLst>
                <a:path w="236854" h="13970">
                  <a:moveTo>
                    <a:pt x="236725" y="0"/>
                  </a:moveTo>
                  <a:lnTo>
                    <a:pt x="0" y="0"/>
                  </a:lnTo>
                  <a:lnTo>
                    <a:pt x="0" y="13446"/>
                  </a:lnTo>
                  <a:lnTo>
                    <a:pt x="236725" y="13446"/>
                  </a:lnTo>
                  <a:lnTo>
                    <a:pt x="236725" y="0"/>
                  </a:lnTo>
                  <a:close/>
                </a:path>
              </a:pathLst>
            </a:custGeom>
            <a:solidFill>
              <a:srgbClr val="44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53761" y="1049273"/>
              <a:ext cx="3515995" cy="2880360"/>
            </a:xfrm>
            <a:custGeom>
              <a:avLst/>
              <a:gdLst/>
              <a:ahLst/>
              <a:cxnLst/>
              <a:rect l="l" t="t" r="r" b="b"/>
              <a:pathLst>
                <a:path w="3515995" h="2880360">
                  <a:moveTo>
                    <a:pt x="0" y="282828"/>
                  </a:moveTo>
                  <a:lnTo>
                    <a:pt x="3701" y="236950"/>
                  </a:lnTo>
                  <a:lnTo>
                    <a:pt x="14418" y="193430"/>
                  </a:lnTo>
                  <a:lnTo>
                    <a:pt x="31567" y="152849"/>
                  </a:lnTo>
                  <a:lnTo>
                    <a:pt x="54567" y="115790"/>
                  </a:lnTo>
                  <a:lnTo>
                    <a:pt x="82835" y="82835"/>
                  </a:lnTo>
                  <a:lnTo>
                    <a:pt x="115790" y="54567"/>
                  </a:lnTo>
                  <a:lnTo>
                    <a:pt x="152849" y="31567"/>
                  </a:lnTo>
                  <a:lnTo>
                    <a:pt x="193430" y="14418"/>
                  </a:lnTo>
                  <a:lnTo>
                    <a:pt x="236950" y="3701"/>
                  </a:lnTo>
                  <a:lnTo>
                    <a:pt x="282828" y="0"/>
                  </a:lnTo>
                  <a:lnTo>
                    <a:pt x="3233039" y="0"/>
                  </a:lnTo>
                  <a:lnTo>
                    <a:pt x="3278917" y="3701"/>
                  </a:lnTo>
                  <a:lnTo>
                    <a:pt x="3322437" y="14418"/>
                  </a:lnTo>
                  <a:lnTo>
                    <a:pt x="3363018" y="31567"/>
                  </a:lnTo>
                  <a:lnTo>
                    <a:pt x="3400077" y="54567"/>
                  </a:lnTo>
                  <a:lnTo>
                    <a:pt x="3433032" y="82835"/>
                  </a:lnTo>
                  <a:lnTo>
                    <a:pt x="3461300" y="115790"/>
                  </a:lnTo>
                  <a:lnTo>
                    <a:pt x="3484300" y="152849"/>
                  </a:lnTo>
                  <a:lnTo>
                    <a:pt x="3501449" y="193430"/>
                  </a:lnTo>
                  <a:lnTo>
                    <a:pt x="3512166" y="236950"/>
                  </a:lnTo>
                  <a:lnTo>
                    <a:pt x="3515867" y="282828"/>
                  </a:lnTo>
                  <a:lnTo>
                    <a:pt x="3515867" y="2597531"/>
                  </a:lnTo>
                  <a:lnTo>
                    <a:pt x="3512166" y="2643409"/>
                  </a:lnTo>
                  <a:lnTo>
                    <a:pt x="3501449" y="2686929"/>
                  </a:lnTo>
                  <a:lnTo>
                    <a:pt x="3484300" y="2727510"/>
                  </a:lnTo>
                  <a:lnTo>
                    <a:pt x="3461300" y="2764569"/>
                  </a:lnTo>
                  <a:lnTo>
                    <a:pt x="3433032" y="2797524"/>
                  </a:lnTo>
                  <a:lnTo>
                    <a:pt x="3400077" y="2825792"/>
                  </a:lnTo>
                  <a:lnTo>
                    <a:pt x="3363018" y="2848792"/>
                  </a:lnTo>
                  <a:lnTo>
                    <a:pt x="3322437" y="2865941"/>
                  </a:lnTo>
                  <a:lnTo>
                    <a:pt x="3278917" y="2876658"/>
                  </a:lnTo>
                  <a:lnTo>
                    <a:pt x="3233039" y="2880360"/>
                  </a:lnTo>
                  <a:lnTo>
                    <a:pt x="282828" y="2880360"/>
                  </a:lnTo>
                  <a:lnTo>
                    <a:pt x="236950" y="2876658"/>
                  </a:lnTo>
                  <a:lnTo>
                    <a:pt x="193430" y="2865941"/>
                  </a:lnTo>
                  <a:lnTo>
                    <a:pt x="152849" y="2848792"/>
                  </a:lnTo>
                  <a:lnTo>
                    <a:pt x="115790" y="2825792"/>
                  </a:lnTo>
                  <a:lnTo>
                    <a:pt x="82835" y="2797524"/>
                  </a:lnTo>
                  <a:lnTo>
                    <a:pt x="54567" y="2764569"/>
                  </a:lnTo>
                  <a:lnTo>
                    <a:pt x="31567" y="2727510"/>
                  </a:lnTo>
                  <a:lnTo>
                    <a:pt x="14418" y="2686929"/>
                  </a:lnTo>
                  <a:lnTo>
                    <a:pt x="3701" y="2643409"/>
                  </a:lnTo>
                  <a:lnTo>
                    <a:pt x="0" y="2597531"/>
                  </a:lnTo>
                  <a:lnTo>
                    <a:pt x="0" y="282828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201283" y="3503803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66359" y="877824"/>
            <a:ext cx="1691639" cy="307975"/>
          </a:xfrm>
          <a:prstGeom prst="rect">
            <a:avLst/>
          </a:prstGeom>
          <a:solidFill>
            <a:srgbClr val="181818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8200" y="867155"/>
            <a:ext cx="1691639" cy="307975"/>
          </a:xfrm>
          <a:prstGeom prst="rect">
            <a:avLst/>
          </a:prstGeom>
          <a:solidFill>
            <a:srgbClr val="181818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8340" y="2979166"/>
            <a:ext cx="2281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Group instances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8340" y="3284524"/>
            <a:ext cx="2516505" cy="11233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Auto </a:t>
            </a:r>
            <a:r>
              <a:rPr sz="2000" dirty="0">
                <a:latin typeface="Arial"/>
                <a:cs typeface="Arial"/>
              </a:rPr>
              <a:t>Scaling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group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Amazon EC2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tag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On-premises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335660"/>
            <a:ext cx="160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Agenda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419506" y="763068"/>
            <a:ext cx="5220970" cy="3447415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0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DevOps</a:t>
            </a:r>
            <a:r>
              <a:rPr sz="3200" spc="-3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story</a:t>
            </a:r>
          </a:p>
          <a:p>
            <a:pPr marL="355600" indent="-342900">
              <a:lnSpc>
                <a:spcPct val="100000"/>
              </a:lnSpc>
              <a:spcBef>
                <a:spcPts val="197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New </a:t>
            </a:r>
            <a:r>
              <a:rPr sz="3200" spc="-5" dirty="0">
                <a:latin typeface="Arial"/>
                <a:cs typeface="Arial"/>
              </a:rPr>
              <a:t>developer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tools</a:t>
            </a:r>
            <a:endParaRPr sz="32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55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35" dirty="0">
                <a:latin typeface="Arial"/>
                <a:cs typeface="Arial"/>
              </a:rPr>
              <a:t>AWS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CodeDeploy</a:t>
            </a:r>
            <a:endParaRPr sz="22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35" dirty="0">
                <a:latin typeface="Arial"/>
                <a:cs typeface="Arial"/>
              </a:rPr>
              <a:t>AWS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CodePipeline</a:t>
            </a:r>
            <a:endParaRPr sz="22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25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35" dirty="0">
                <a:latin typeface="Arial"/>
                <a:cs typeface="Arial"/>
              </a:rPr>
              <a:t>AWS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CodeCommit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4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Summary/Q&amp;A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6" y="2496311"/>
            <a:ext cx="7607808" cy="2095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71652"/>
            <a:ext cx="38531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Step 3:</a:t>
            </a:r>
            <a:r>
              <a:rPr sz="4400" spc="-55" dirty="0"/>
              <a:t> </a:t>
            </a:r>
            <a:r>
              <a:rPr sz="4400" dirty="0"/>
              <a:t>Deploy!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898775" y="945032"/>
            <a:ext cx="466852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3676650" algn="l"/>
              </a:tabLst>
            </a:pP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aws</a:t>
            </a:r>
            <a:r>
              <a:rPr sz="1600" dirty="0">
                <a:solidFill>
                  <a:srgbClr val="FCD545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deploy</a:t>
            </a:r>
            <a:r>
              <a:rPr sz="1600" spc="5" dirty="0">
                <a:solidFill>
                  <a:srgbClr val="FCD545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create-deployment	\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3188970" algn="l"/>
              </a:tabLst>
            </a:pP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--application-name</a:t>
            </a:r>
            <a:r>
              <a:rPr sz="1600" spc="5" dirty="0">
                <a:solidFill>
                  <a:srgbClr val="FCD545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MyApp	\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4533265" algn="l"/>
              </a:tabLst>
            </a:pPr>
            <a:r>
              <a:rPr sz="1600" spc="-10" dirty="0">
                <a:solidFill>
                  <a:srgbClr val="FCD545"/>
                </a:solidFill>
                <a:latin typeface="Lucida Console"/>
                <a:cs typeface="Lucida Console"/>
              </a:rPr>
              <a:t>--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de</a:t>
            </a:r>
            <a:r>
              <a:rPr sz="1600" spc="-15" dirty="0">
                <a:solidFill>
                  <a:srgbClr val="FCD545"/>
                </a:solidFill>
                <a:latin typeface="Lucida Console"/>
                <a:cs typeface="Lucida Console"/>
              </a:rPr>
              <a:t>p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l</a:t>
            </a:r>
            <a:r>
              <a:rPr sz="1600" dirty="0">
                <a:solidFill>
                  <a:srgbClr val="FCD545"/>
                </a:solidFill>
                <a:latin typeface="Lucida Console"/>
                <a:cs typeface="Lucida Console"/>
              </a:rPr>
              <a:t>o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ym</a:t>
            </a:r>
            <a:r>
              <a:rPr sz="1600" spc="-15" dirty="0">
                <a:solidFill>
                  <a:srgbClr val="FCD545"/>
                </a:solidFill>
                <a:latin typeface="Lucida Console"/>
                <a:cs typeface="Lucida Console"/>
              </a:rPr>
              <a:t>e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n</a:t>
            </a:r>
            <a:r>
              <a:rPr sz="1600" dirty="0">
                <a:solidFill>
                  <a:srgbClr val="FCD545"/>
                </a:solidFill>
                <a:latin typeface="Lucida Console"/>
                <a:cs typeface="Lucida Console"/>
              </a:rPr>
              <a:t>t</a:t>
            </a:r>
            <a:r>
              <a:rPr sz="1600" spc="-10" dirty="0">
                <a:solidFill>
                  <a:srgbClr val="FCD545"/>
                </a:solidFill>
                <a:latin typeface="Lucida Console"/>
                <a:cs typeface="Lucida Console"/>
              </a:rPr>
              <a:t>-group</a:t>
            </a:r>
            <a:r>
              <a:rPr sz="1600" spc="5" dirty="0">
                <a:solidFill>
                  <a:srgbClr val="FCD545"/>
                </a:solidFill>
                <a:latin typeface="Lucida Console"/>
                <a:cs typeface="Lucida Console"/>
              </a:rPr>
              <a:t>-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na</a:t>
            </a:r>
            <a:r>
              <a:rPr sz="1600" spc="-15" dirty="0">
                <a:solidFill>
                  <a:srgbClr val="FCD545"/>
                </a:solidFill>
                <a:latin typeface="Lucida Console"/>
                <a:cs typeface="Lucida Console"/>
              </a:rPr>
              <a:t>m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e</a:t>
            </a:r>
            <a:r>
              <a:rPr sz="1600" spc="5" dirty="0">
                <a:solidFill>
                  <a:srgbClr val="FCD545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Ta</a:t>
            </a:r>
            <a:r>
              <a:rPr sz="1600" spc="-15" dirty="0">
                <a:solidFill>
                  <a:srgbClr val="FCD545"/>
                </a:solidFill>
                <a:latin typeface="Lucida Console"/>
                <a:cs typeface="Lucida Console"/>
              </a:rPr>
              <a:t>r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ge</a:t>
            </a:r>
            <a:r>
              <a:rPr sz="1600" spc="-15" dirty="0">
                <a:solidFill>
                  <a:srgbClr val="FCD545"/>
                </a:solidFill>
                <a:latin typeface="Lucida Console"/>
                <a:cs typeface="Lucida Console"/>
              </a:rPr>
              <a:t>t</a:t>
            </a:r>
            <a:r>
              <a:rPr sz="1600" dirty="0">
                <a:solidFill>
                  <a:srgbClr val="FCD545"/>
                </a:solidFill>
                <a:latin typeface="Lucida Console"/>
                <a:cs typeface="Lucida Console"/>
              </a:rPr>
              <a:t>G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ro</a:t>
            </a:r>
            <a:r>
              <a:rPr sz="1600" spc="-15" dirty="0">
                <a:solidFill>
                  <a:srgbClr val="FCD545"/>
                </a:solidFill>
                <a:latin typeface="Lucida Console"/>
                <a:cs typeface="Lucida Console"/>
              </a:rPr>
              <a:t>u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p</a:t>
            </a:r>
            <a:r>
              <a:rPr sz="1600" dirty="0">
                <a:solidFill>
                  <a:srgbClr val="FCD545"/>
                </a:solidFill>
                <a:latin typeface="Lucida Console"/>
                <a:cs typeface="Lucida Console"/>
              </a:rPr>
              <a:t>	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\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8775" y="1871929"/>
            <a:ext cx="5276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--s3-location</a:t>
            </a:r>
            <a:r>
              <a:rPr sz="1600" spc="-65" dirty="0">
                <a:solidFill>
                  <a:srgbClr val="FCD545"/>
                </a:solidFill>
                <a:latin typeface="Lucida Console"/>
                <a:cs typeface="Lucida Console"/>
              </a:rPr>
              <a:t> </a:t>
            </a:r>
            <a:r>
              <a:rPr sz="1600" spc="-5" dirty="0">
                <a:solidFill>
                  <a:srgbClr val="FCD545"/>
                </a:solidFill>
                <a:latin typeface="Lucida Console"/>
                <a:cs typeface="Lucida Console"/>
              </a:rPr>
              <a:t>bucket=MyBucket,key=MyApp.zip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988313"/>
            <a:ext cx="16592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Calibri"/>
                <a:cs typeface="Calibri"/>
              </a:rPr>
              <a:t>AWS </a:t>
            </a:r>
            <a:r>
              <a:rPr sz="2000" spc="-5" dirty="0">
                <a:latin typeface="Calibri"/>
                <a:cs typeface="Calibri"/>
              </a:rPr>
              <a:t>CLI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SDKs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AWS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Console</a:t>
            </a:r>
            <a:endParaRPr sz="2000">
              <a:latin typeface="Calibri"/>
              <a:cs typeface="Calibri"/>
            </a:endParaRPr>
          </a:p>
          <a:p>
            <a:pPr marL="12700" marR="1524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CI </a:t>
            </a:r>
            <a:r>
              <a:rPr sz="2000" dirty="0">
                <a:latin typeface="Calibri"/>
                <a:cs typeface="Calibri"/>
              </a:rPr>
              <a:t>/ </a:t>
            </a:r>
            <a:r>
              <a:rPr sz="2000" spc="-5" dirty="0">
                <a:latin typeface="Calibri"/>
                <a:cs typeface="Calibri"/>
              </a:rPr>
              <a:t>CD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Partners  </a:t>
            </a:r>
            <a:r>
              <a:rPr sz="2000" dirty="0">
                <a:latin typeface="Calibri"/>
                <a:cs typeface="Calibri"/>
              </a:rPr>
              <a:t>GitHub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98577"/>
            <a:ext cx="8496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0" dirty="0"/>
              <a:t>Deployment </a:t>
            </a:r>
            <a:r>
              <a:rPr sz="4400" spc="-80" dirty="0"/>
              <a:t>config </a:t>
            </a:r>
            <a:r>
              <a:rPr sz="4400" dirty="0"/>
              <a:t>– </a:t>
            </a:r>
            <a:r>
              <a:rPr sz="4400" spc="-80" dirty="0"/>
              <a:t>Choose</a:t>
            </a:r>
            <a:r>
              <a:rPr sz="4400" spc="-765" dirty="0"/>
              <a:t> </a:t>
            </a:r>
            <a:r>
              <a:rPr sz="4400" spc="-80" dirty="0"/>
              <a:t>speed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3378708" y="1066800"/>
            <a:ext cx="1184910" cy="680085"/>
            <a:chOff x="3378708" y="1066800"/>
            <a:chExt cx="1184910" cy="680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708" y="1066800"/>
              <a:ext cx="679703" cy="679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89960" y="11780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89960" y="11780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9560" y="11780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9560" y="11780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03064" y="1171955"/>
            <a:ext cx="469900" cy="469900"/>
            <a:chOff x="4703064" y="1171955"/>
            <a:chExt cx="469900" cy="469900"/>
          </a:xfrm>
        </p:grpSpPr>
        <p:sp>
          <p:nvSpPr>
            <p:cNvPr id="10" name="object 10"/>
            <p:cNvSpPr/>
            <p:nvPr/>
          </p:nvSpPr>
          <p:spPr>
            <a:xfrm>
              <a:off x="47091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91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312664" y="1171955"/>
            <a:ext cx="469900" cy="469900"/>
            <a:chOff x="5312664" y="1171955"/>
            <a:chExt cx="469900" cy="469900"/>
          </a:xfrm>
        </p:grpSpPr>
        <p:sp>
          <p:nvSpPr>
            <p:cNvPr id="13" name="object 13"/>
            <p:cNvSpPr/>
            <p:nvPr/>
          </p:nvSpPr>
          <p:spPr>
            <a:xfrm>
              <a:off x="53187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87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22264" y="1171955"/>
            <a:ext cx="469900" cy="469900"/>
            <a:chOff x="5922264" y="1171955"/>
            <a:chExt cx="469900" cy="469900"/>
          </a:xfrm>
        </p:grpSpPr>
        <p:sp>
          <p:nvSpPr>
            <p:cNvPr id="16" name="object 16"/>
            <p:cNvSpPr/>
            <p:nvPr/>
          </p:nvSpPr>
          <p:spPr>
            <a:xfrm>
              <a:off x="59283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83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531864" y="1171955"/>
            <a:ext cx="469900" cy="469900"/>
            <a:chOff x="6531864" y="1171955"/>
            <a:chExt cx="469900" cy="469900"/>
          </a:xfrm>
        </p:grpSpPr>
        <p:sp>
          <p:nvSpPr>
            <p:cNvPr id="19" name="object 19"/>
            <p:cNvSpPr/>
            <p:nvPr/>
          </p:nvSpPr>
          <p:spPr>
            <a:xfrm>
              <a:off x="65379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379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141464" y="1171955"/>
            <a:ext cx="469900" cy="469900"/>
            <a:chOff x="7141464" y="1171955"/>
            <a:chExt cx="469900" cy="469900"/>
          </a:xfrm>
        </p:grpSpPr>
        <p:sp>
          <p:nvSpPr>
            <p:cNvPr id="22" name="object 22"/>
            <p:cNvSpPr/>
            <p:nvPr/>
          </p:nvSpPr>
          <p:spPr>
            <a:xfrm>
              <a:off x="71475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75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51064" y="1171955"/>
            <a:ext cx="469900" cy="469900"/>
            <a:chOff x="7751064" y="1171955"/>
            <a:chExt cx="469900" cy="469900"/>
          </a:xfrm>
        </p:grpSpPr>
        <p:sp>
          <p:nvSpPr>
            <p:cNvPr id="25" name="object 25"/>
            <p:cNvSpPr/>
            <p:nvPr/>
          </p:nvSpPr>
          <p:spPr>
            <a:xfrm>
              <a:off x="77571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57160" y="117805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98545" y="1268044"/>
            <a:ext cx="4509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1665" algn="l"/>
                <a:tab pos="1231265" algn="l"/>
                <a:tab pos="1841500" algn="l"/>
                <a:tab pos="2451100" algn="l"/>
                <a:tab pos="3060700" algn="l"/>
                <a:tab pos="3670300" algn="l"/>
                <a:tab pos="4279900" algn="l"/>
              </a:tabLst>
            </a:pP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v2	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v1	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378708" y="2346960"/>
            <a:ext cx="3013710" cy="680085"/>
            <a:chOff x="3378708" y="2346960"/>
            <a:chExt cx="3013710" cy="68008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708" y="2346960"/>
              <a:ext cx="679703" cy="67970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4899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899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8308" y="2346960"/>
              <a:ext cx="679703" cy="67970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995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995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7908" y="2346960"/>
              <a:ext cx="679703" cy="67970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091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091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508" y="2346960"/>
              <a:ext cx="679703" cy="67970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3187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187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283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283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531864" y="2452116"/>
            <a:ext cx="469900" cy="469900"/>
            <a:chOff x="6531864" y="2452116"/>
            <a:chExt cx="469900" cy="469900"/>
          </a:xfrm>
        </p:grpSpPr>
        <p:sp>
          <p:nvSpPr>
            <p:cNvPr id="44" name="object 44"/>
            <p:cNvSpPr/>
            <p:nvPr/>
          </p:nvSpPr>
          <p:spPr>
            <a:xfrm>
              <a:off x="65379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379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141464" y="2452116"/>
            <a:ext cx="469900" cy="469900"/>
            <a:chOff x="7141464" y="2452116"/>
            <a:chExt cx="469900" cy="469900"/>
          </a:xfrm>
        </p:grpSpPr>
        <p:sp>
          <p:nvSpPr>
            <p:cNvPr id="47" name="object 47"/>
            <p:cNvSpPr/>
            <p:nvPr/>
          </p:nvSpPr>
          <p:spPr>
            <a:xfrm>
              <a:off x="71475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475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751064" y="2452116"/>
            <a:ext cx="469900" cy="469900"/>
            <a:chOff x="7751064" y="2452116"/>
            <a:chExt cx="469900" cy="469900"/>
          </a:xfrm>
        </p:grpSpPr>
        <p:sp>
          <p:nvSpPr>
            <p:cNvPr id="50" name="object 50"/>
            <p:cNvSpPr/>
            <p:nvPr/>
          </p:nvSpPr>
          <p:spPr>
            <a:xfrm>
              <a:off x="77571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57160" y="245821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598545" y="2547873"/>
            <a:ext cx="4509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1665" algn="l"/>
                <a:tab pos="1231265" algn="l"/>
                <a:tab pos="1841500" algn="l"/>
                <a:tab pos="2451100" algn="l"/>
                <a:tab pos="3060700" algn="l"/>
                <a:tab pos="3670300" algn="l"/>
                <a:tab pos="4279900" algn="l"/>
              </a:tabLst>
            </a:pP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D99593"/>
                </a:solidFill>
                <a:latin typeface="Arial"/>
                <a:cs typeface="Arial"/>
              </a:rPr>
              <a:t>1</a:t>
            </a:r>
            <a:r>
              <a:rPr sz="1600" dirty="0">
                <a:solidFill>
                  <a:srgbClr val="D99593"/>
                </a:solidFill>
                <a:latin typeface="Arial"/>
                <a:cs typeface="Arial"/>
              </a:rPr>
              <a:t>	v1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378708" y="3549396"/>
            <a:ext cx="4947285" cy="680085"/>
            <a:chOff x="3378708" y="3549396"/>
            <a:chExt cx="4947285" cy="680085"/>
          </a:xfrm>
        </p:grpSpPr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708" y="3549396"/>
              <a:ext cx="679703" cy="6797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4899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899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8308" y="3549396"/>
              <a:ext cx="679703" cy="67970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0995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995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7908" y="3549396"/>
              <a:ext cx="679703" cy="67970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7091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7091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508" y="3549396"/>
              <a:ext cx="679703" cy="679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3187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187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7108" y="3549396"/>
              <a:ext cx="679703" cy="67970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9283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283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708" y="3549396"/>
              <a:ext cx="679704" cy="67970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5379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379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6308" y="3549396"/>
              <a:ext cx="679703" cy="67970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1475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475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5908" y="3549396"/>
              <a:ext cx="679703" cy="67970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7571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57160" y="36606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599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598545" y="3750665"/>
            <a:ext cx="4509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1665" algn="l"/>
                <a:tab pos="1231265" algn="l"/>
                <a:tab pos="1841500" algn="l"/>
                <a:tab pos="2451100" algn="l"/>
                <a:tab pos="3060700" algn="l"/>
                <a:tab pos="3670300" algn="l"/>
                <a:tab pos="4279900" algn="l"/>
              </a:tabLst>
            </a:pP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</a:t>
            </a:r>
            <a:r>
              <a:rPr sz="1600" spc="-5" dirty="0">
                <a:solidFill>
                  <a:srgbClr val="B3A1C6"/>
                </a:solidFill>
                <a:latin typeface="Arial"/>
                <a:cs typeface="Arial"/>
              </a:rPr>
              <a:t>2</a:t>
            </a:r>
            <a:r>
              <a:rPr sz="1600" dirty="0">
                <a:solidFill>
                  <a:srgbClr val="B3A1C6"/>
                </a:solidFill>
                <a:latin typeface="Arial"/>
                <a:cs typeface="Arial"/>
              </a:rPr>
              <a:t>	v2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37387" y="1204036"/>
            <a:ext cx="1854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One at a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37387" y="2483866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Half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7387" y="3686657"/>
            <a:ext cx="144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48121" y="2982995"/>
            <a:ext cx="2439035" cy="171450"/>
          </a:xfrm>
          <a:custGeom>
            <a:avLst/>
            <a:gdLst/>
            <a:ahLst/>
            <a:cxnLst/>
            <a:rect l="l" t="t" r="r" b="b"/>
            <a:pathLst>
              <a:path w="2439034" h="171450">
                <a:moveTo>
                  <a:pt x="38100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38100" y="104628"/>
                </a:lnTo>
                <a:lnTo>
                  <a:pt x="38100" y="66528"/>
                </a:lnTo>
                <a:close/>
              </a:path>
              <a:path w="2439034" h="171450">
                <a:moveTo>
                  <a:pt x="114300" y="66528"/>
                </a:moveTo>
                <a:lnTo>
                  <a:pt x="76200" y="66528"/>
                </a:lnTo>
                <a:lnTo>
                  <a:pt x="76200" y="104628"/>
                </a:lnTo>
                <a:lnTo>
                  <a:pt x="114300" y="104628"/>
                </a:lnTo>
                <a:lnTo>
                  <a:pt x="114300" y="66528"/>
                </a:lnTo>
                <a:close/>
              </a:path>
              <a:path w="2439034" h="171450">
                <a:moveTo>
                  <a:pt x="190500" y="66528"/>
                </a:moveTo>
                <a:lnTo>
                  <a:pt x="152400" y="66528"/>
                </a:lnTo>
                <a:lnTo>
                  <a:pt x="152400" y="104628"/>
                </a:lnTo>
                <a:lnTo>
                  <a:pt x="190500" y="104628"/>
                </a:lnTo>
                <a:lnTo>
                  <a:pt x="190500" y="66528"/>
                </a:lnTo>
                <a:close/>
              </a:path>
              <a:path w="2439034" h="171450">
                <a:moveTo>
                  <a:pt x="266700" y="66528"/>
                </a:moveTo>
                <a:lnTo>
                  <a:pt x="228600" y="66528"/>
                </a:lnTo>
                <a:lnTo>
                  <a:pt x="228600" y="104628"/>
                </a:lnTo>
                <a:lnTo>
                  <a:pt x="266700" y="104628"/>
                </a:lnTo>
                <a:lnTo>
                  <a:pt x="266700" y="66528"/>
                </a:lnTo>
                <a:close/>
              </a:path>
              <a:path w="2439034" h="171450">
                <a:moveTo>
                  <a:pt x="342900" y="66528"/>
                </a:moveTo>
                <a:lnTo>
                  <a:pt x="304800" y="66528"/>
                </a:lnTo>
                <a:lnTo>
                  <a:pt x="304800" y="104628"/>
                </a:lnTo>
                <a:lnTo>
                  <a:pt x="342900" y="104628"/>
                </a:lnTo>
                <a:lnTo>
                  <a:pt x="342900" y="66528"/>
                </a:lnTo>
                <a:close/>
              </a:path>
              <a:path w="2439034" h="171450">
                <a:moveTo>
                  <a:pt x="419100" y="66528"/>
                </a:moveTo>
                <a:lnTo>
                  <a:pt x="381000" y="66528"/>
                </a:lnTo>
                <a:lnTo>
                  <a:pt x="381000" y="104628"/>
                </a:lnTo>
                <a:lnTo>
                  <a:pt x="419100" y="104628"/>
                </a:lnTo>
                <a:lnTo>
                  <a:pt x="419100" y="66528"/>
                </a:lnTo>
                <a:close/>
              </a:path>
              <a:path w="2439034" h="171450">
                <a:moveTo>
                  <a:pt x="495300" y="66528"/>
                </a:moveTo>
                <a:lnTo>
                  <a:pt x="457200" y="66528"/>
                </a:lnTo>
                <a:lnTo>
                  <a:pt x="457200" y="104628"/>
                </a:lnTo>
                <a:lnTo>
                  <a:pt x="495300" y="104628"/>
                </a:lnTo>
                <a:lnTo>
                  <a:pt x="495300" y="66528"/>
                </a:lnTo>
                <a:close/>
              </a:path>
              <a:path w="2439034" h="171450">
                <a:moveTo>
                  <a:pt x="571500" y="66528"/>
                </a:moveTo>
                <a:lnTo>
                  <a:pt x="533400" y="66528"/>
                </a:lnTo>
                <a:lnTo>
                  <a:pt x="533400" y="104628"/>
                </a:lnTo>
                <a:lnTo>
                  <a:pt x="571500" y="104628"/>
                </a:lnTo>
                <a:lnTo>
                  <a:pt x="571500" y="66528"/>
                </a:lnTo>
                <a:close/>
              </a:path>
              <a:path w="2439034" h="171450">
                <a:moveTo>
                  <a:pt x="647700" y="66528"/>
                </a:moveTo>
                <a:lnTo>
                  <a:pt x="609600" y="66528"/>
                </a:lnTo>
                <a:lnTo>
                  <a:pt x="609600" y="104628"/>
                </a:lnTo>
                <a:lnTo>
                  <a:pt x="647700" y="104628"/>
                </a:lnTo>
                <a:lnTo>
                  <a:pt x="647700" y="66528"/>
                </a:lnTo>
                <a:close/>
              </a:path>
              <a:path w="2439034" h="171450">
                <a:moveTo>
                  <a:pt x="723900" y="66528"/>
                </a:moveTo>
                <a:lnTo>
                  <a:pt x="685800" y="66528"/>
                </a:lnTo>
                <a:lnTo>
                  <a:pt x="685800" y="104628"/>
                </a:lnTo>
                <a:lnTo>
                  <a:pt x="723900" y="104628"/>
                </a:lnTo>
                <a:lnTo>
                  <a:pt x="723900" y="66528"/>
                </a:lnTo>
                <a:close/>
              </a:path>
              <a:path w="2439034" h="171450">
                <a:moveTo>
                  <a:pt x="800100" y="66528"/>
                </a:moveTo>
                <a:lnTo>
                  <a:pt x="762000" y="66528"/>
                </a:lnTo>
                <a:lnTo>
                  <a:pt x="762000" y="104628"/>
                </a:lnTo>
                <a:lnTo>
                  <a:pt x="800100" y="104628"/>
                </a:lnTo>
                <a:lnTo>
                  <a:pt x="800100" y="66528"/>
                </a:lnTo>
                <a:close/>
              </a:path>
              <a:path w="2439034" h="171450">
                <a:moveTo>
                  <a:pt x="876300" y="66528"/>
                </a:moveTo>
                <a:lnTo>
                  <a:pt x="838200" y="66528"/>
                </a:lnTo>
                <a:lnTo>
                  <a:pt x="838200" y="104628"/>
                </a:lnTo>
                <a:lnTo>
                  <a:pt x="876300" y="104628"/>
                </a:lnTo>
                <a:lnTo>
                  <a:pt x="876300" y="66528"/>
                </a:lnTo>
                <a:close/>
              </a:path>
              <a:path w="2439034" h="171450">
                <a:moveTo>
                  <a:pt x="952500" y="66528"/>
                </a:moveTo>
                <a:lnTo>
                  <a:pt x="914400" y="66528"/>
                </a:lnTo>
                <a:lnTo>
                  <a:pt x="914400" y="104628"/>
                </a:lnTo>
                <a:lnTo>
                  <a:pt x="952500" y="104628"/>
                </a:lnTo>
                <a:lnTo>
                  <a:pt x="952500" y="66528"/>
                </a:lnTo>
                <a:close/>
              </a:path>
              <a:path w="2439034" h="171450">
                <a:moveTo>
                  <a:pt x="1028700" y="66528"/>
                </a:moveTo>
                <a:lnTo>
                  <a:pt x="990600" y="66528"/>
                </a:lnTo>
                <a:lnTo>
                  <a:pt x="990600" y="104628"/>
                </a:lnTo>
                <a:lnTo>
                  <a:pt x="1028700" y="104628"/>
                </a:lnTo>
                <a:lnTo>
                  <a:pt x="1028700" y="66528"/>
                </a:lnTo>
                <a:close/>
              </a:path>
              <a:path w="2439034" h="171450">
                <a:moveTo>
                  <a:pt x="1104900" y="66528"/>
                </a:moveTo>
                <a:lnTo>
                  <a:pt x="1066800" y="66528"/>
                </a:lnTo>
                <a:lnTo>
                  <a:pt x="1066800" y="104628"/>
                </a:lnTo>
                <a:lnTo>
                  <a:pt x="1104900" y="104628"/>
                </a:lnTo>
                <a:lnTo>
                  <a:pt x="1104900" y="66528"/>
                </a:lnTo>
                <a:close/>
              </a:path>
              <a:path w="2439034" h="171450">
                <a:moveTo>
                  <a:pt x="1181100" y="66528"/>
                </a:moveTo>
                <a:lnTo>
                  <a:pt x="1143000" y="66528"/>
                </a:lnTo>
                <a:lnTo>
                  <a:pt x="1143000" y="104628"/>
                </a:lnTo>
                <a:lnTo>
                  <a:pt x="1181100" y="104628"/>
                </a:lnTo>
                <a:lnTo>
                  <a:pt x="1181100" y="66528"/>
                </a:lnTo>
                <a:close/>
              </a:path>
              <a:path w="2439034" h="171450">
                <a:moveTo>
                  <a:pt x="1257300" y="66528"/>
                </a:moveTo>
                <a:lnTo>
                  <a:pt x="1219200" y="66528"/>
                </a:lnTo>
                <a:lnTo>
                  <a:pt x="1219200" y="104628"/>
                </a:lnTo>
                <a:lnTo>
                  <a:pt x="1257300" y="104628"/>
                </a:lnTo>
                <a:lnTo>
                  <a:pt x="1257300" y="66528"/>
                </a:lnTo>
                <a:close/>
              </a:path>
              <a:path w="2439034" h="171450">
                <a:moveTo>
                  <a:pt x="1333500" y="66528"/>
                </a:moveTo>
                <a:lnTo>
                  <a:pt x="1295400" y="66528"/>
                </a:lnTo>
                <a:lnTo>
                  <a:pt x="1295400" y="104628"/>
                </a:lnTo>
                <a:lnTo>
                  <a:pt x="1333500" y="104628"/>
                </a:lnTo>
                <a:lnTo>
                  <a:pt x="1333500" y="66528"/>
                </a:lnTo>
                <a:close/>
              </a:path>
              <a:path w="2439034" h="171450">
                <a:moveTo>
                  <a:pt x="1409700" y="66528"/>
                </a:moveTo>
                <a:lnTo>
                  <a:pt x="1371600" y="66528"/>
                </a:lnTo>
                <a:lnTo>
                  <a:pt x="1371600" y="104628"/>
                </a:lnTo>
                <a:lnTo>
                  <a:pt x="1409700" y="104628"/>
                </a:lnTo>
                <a:lnTo>
                  <a:pt x="1409700" y="66528"/>
                </a:lnTo>
                <a:close/>
              </a:path>
              <a:path w="2439034" h="171450">
                <a:moveTo>
                  <a:pt x="1485900" y="66528"/>
                </a:moveTo>
                <a:lnTo>
                  <a:pt x="1447800" y="66528"/>
                </a:lnTo>
                <a:lnTo>
                  <a:pt x="1447800" y="104628"/>
                </a:lnTo>
                <a:lnTo>
                  <a:pt x="1485900" y="104628"/>
                </a:lnTo>
                <a:lnTo>
                  <a:pt x="1485900" y="66528"/>
                </a:lnTo>
                <a:close/>
              </a:path>
              <a:path w="2439034" h="171450">
                <a:moveTo>
                  <a:pt x="1562100" y="66528"/>
                </a:moveTo>
                <a:lnTo>
                  <a:pt x="1524000" y="66528"/>
                </a:lnTo>
                <a:lnTo>
                  <a:pt x="1524000" y="104628"/>
                </a:lnTo>
                <a:lnTo>
                  <a:pt x="1562100" y="104628"/>
                </a:lnTo>
                <a:lnTo>
                  <a:pt x="1562100" y="66528"/>
                </a:lnTo>
                <a:close/>
              </a:path>
              <a:path w="2439034" h="171450">
                <a:moveTo>
                  <a:pt x="1638300" y="66528"/>
                </a:moveTo>
                <a:lnTo>
                  <a:pt x="1600200" y="66528"/>
                </a:lnTo>
                <a:lnTo>
                  <a:pt x="1600200" y="104628"/>
                </a:lnTo>
                <a:lnTo>
                  <a:pt x="1638300" y="104628"/>
                </a:lnTo>
                <a:lnTo>
                  <a:pt x="1638300" y="66528"/>
                </a:lnTo>
                <a:close/>
              </a:path>
              <a:path w="2439034" h="171450">
                <a:moveTo>
                  <a:pt x="1714500" y="66528"/>
                </a:moveTo>
                <a:lnTo>
                  <a:pt x="1676400" y="66528"/>
                </a:lnTo>
                <a:lnTo>
                  <a:pt x="1676400" y="104628"/>
                </a:lnTo>
                <a:lnTo>
                  <a:pt x="1714500" y="104628"/>
                </a:lnTo>
                <a:lnTo>
                  <a:pt x="1714500" y="66528"/>
                </a:lnTo>
                <a:close/>
              </a:path>
              <a:path w="2439034" h="171450">
                <a:moveTo>
                  <a:pt x="1790700" y="66528"/>
                </a:moveTo>
                <a:lnTo>
                  <a:pt x="1752600" y="66528"/>
                </a:lnTo>
                <a:lnTo>
                  <a:pt x="1752600" y="104628"/>
                </a:lnTo>
                <a:lnTo>
                  <a:pt x="1790700" y="104628"/>
                </a:lnTo>
                <a:lnTo>
                  <a:pt x="1790700" y="66528"/>
                </a:lnTo>
                <a:close/>
              </a:path>
              <a:path w="2439034" h="171450">
                <a:moveTo>
                  <a:pt x="1866900" y="66528"/>
                </a:moveTo>
                <a:lnTo>
                  <a:pt x="1828800" y="66528"/>
                </a:lnTo>
                <a:lnTo>
                  <a:pt x="1828800" y="104628"/>
                </a:lnTo>
                <a:lnTo>
                  <a:pt x="1866900" y="104628"/>
                </a:lnTo>
                <a:lnTo>
                  <a:pt x="1866900" y="66528"/>
                </a:lnTo>
                <a:close/>
              </a:path>
              <a:path w="2439034" h="171450">
                <a:moveTo>
                  <a:pt x="1943100" y="66528"/>
                </a:moveTo>
                <a:lnTo>
                  <a:pt x="1905000" y="66528"/>
                </a:lnTo>
                <a:lnTo>
                  <a:pt x="1905000" y="104628"/>
                </a:lnTo>
                <a:lnTo>
                  <a:pt x="1943100" y="104628"/>
                </a:lnTo>
                <a:lnTo>
                  <a:pt x="1943100" y="66528"/>
                </a:lnTo>
                <a:close/>
              </a:path>
              <a:path w="2439034" h="171450">
                <a:moveTo>
                  <a:pt x="2019300" y="66528"/>
                </a:moveTo>
                <a:lnTo>
                  <a:pt x="1981200" y="66528"/>
                </a:lnTo>
                <a:lnTo>
                  <a:pt x="1981200" y="104628"/>
                </a:lnTo>
                <a:lnTo>
                  <a:pt x="2019300" y="104628"/>
                </a:lnTo>
                <a:lnTo>
                  <a:pt x="2019300" y="66528"/>
                </a:lnTo>
                <a:close/>
              </a:path>
              <a:path w="2439034" h="171450">
                <a:moveTo>
                  <a:pt x="2095500" y="66528"/>
                </a:moveTo>
                <a:lnTo>
                  <a:pt x="2057400" y="66528"/>
                </a:lnTo>
                <a:lnTo>
                  <a:pt x="2057400" y="104628"/>
                </a:lnTo>
                <a:lnTo>
                  <a:pt x="2095500" y="104628"/>
                </a:lnTo>
                <a:lnTo>
                  <a:pt x="2095500" y="66528"/>
                </a:lnTo>
                <a:close/>
              </a:path>
              <a:path w="2439034" h="171450">
                <a:moveTo>
                  <a:pt x="2171700" y="66528"/>
                </a:moveTo>
                <a:lnTo>
                  <a:pt x="2133600" y="66528"/>
                </a:lnTo>
                <a:lnTo>
                  <a:pt x="2133600" y="104628"/>
                </a:lnTo>
                <a:lnTo>
                  <a:pt x="2171700" y="104628"/>
                </a:lnTo>
                <a:lnTo>
                  <a:pt x="2171700" y="66528"/>
                </a:lnTo>
                <a:close/>
              </a:path>
              <a:path w="2439034" h="171450">
                <a:moveTo>
                  <a:pt x="2247900" y="66528"/>
                </a:moveTo>
                <a:lnTo>
                  <a:pt x="2209800" y="66528"/>
                </a:lnTo>
                <a:lnTo>
                  <a:pt x="2209800" y="104628"/>
                </a:lnTo>
                <a:lnTo>
                  <a:pt x="2247900" y="104628"/>
                </a:lnTo>
                <a:lnTo>
                  <a:pt x="2247900" y="66528"/>
                </a:lnTo>
                <a:close/>
              </a:path>
              <a:path w="2439034" h="171450">
                <a:moveTo>
                  <a:pt x="2362200" y="85885"/>
                </a:moveTo>
                <a:lnTo>
                  <a:pt x="2276729" y="135743"/>
                </a:lnTo>
                <a:lnTo>
                  <a:pt x="2271121" y="140795"/>
                </a:lnTo>
                <a:lnTo>
                  <a:pt x="2267965" y="147395"/>
                </a:lnTo>
                <a:lnTo>
                  <a:pt x="2267477" y="154709"/>
                </a:lnTo>
                <a:lnTo>
                  <a:pt x="2269871" y="161905"/>
                </a:lnTo>
                <a:lnTo>
                  <a:pt x="2274923" y="167513"/>
                </a:lnTo>
                <a:lnTo>
                  <a:pt x="2281523" y="170668"/>
                </a:lnTo>
                <a:lnTo>
                  <a:pt x="2288837" y="171156"/>
                </a:lnTo>
                <a:lnTo>
                  <a:pt x="2296032" y="168763"/>
                </a:lnTo>
                <a:lnTo>
                  <a:pt x="2405894" y="104628"/>
                </a:lnTo>
                <a:lnTo>
                  <a:pt x="2362200" y="104628"/>
                </a:lnTo>
                <a:lnTo>
                  <a:pt x="2362200" y="85885"/>
                </a:lnTo>
                <a:close/>
              </a:path>
              <a:path w="2439034" h="171450">
                <a:moveTo>
                  <a:pt x="2324100" y="66528"/>
                </a:moveTo>
                <a:lnTo>
                  <a:pt x="2286000" y="66528"/>
                </a:lnTo>
                <a:lnTo>
                  <a:pt x="2286000" y="104628"/>
                </a:lnTo>
                <a:lnTo>
                  <a:pt x="2324100" y="104628"/>
                </a:lnTo>
                <a:lnTo>
                  <a:pt x="2324100" y="66528"/>
                </a:lnTo>
                <a:close/>
              </a:path>
              <a:path w="2439034" h="171450">
                <a:moveTo>
                  <a:pt x="2362726" y="85578"/>
                </a:moveTo>
                <a:lnTo>
                  <a:pt x="2362200" y="85885"/>
                </a:lnTo>
                <a:lnTo>
                  <a:pt x="2362200" y="104628"/>
                </a:lnTo>
                <a:lnTo>
                  <a:pt x="2400300" y="104628"/>
                </a:lnTo>
                <a:lnTo>
                  <a:pt x="2400300" y="102088"/>
                </a:lnTo>
                <a:lnTo>
                  <a:pt x="2391029" y="102088"/>
                </a:lnTo>
                <a:lnTo>
                  <a:pt x="2362726" y="85578"/>
                </a:lnTo>
                <a:close/>
              </a:path>
              <a:path w="2439034" h="171450">
                <a:moveTo>
                  <a:pt x="2405894" y="66528"/>
                </a:moveTo>
                <a:lnTo>
                  <a:pt x="2400300" y="66528"/>
                </a:lnTo>
                <a:lnTo>
                  <a:pt x="2400300" y="104628"/>
                </a:lnTo>
                <a:lnTo>
                  <a:pt x="2405894" y="104628"/>
                </a:lnTo>
                <a:lnTo>
                  <a:pt x="2438527" y="85578"/>
                </a:lnTo>
                <a:lnTo>
                  <a:pt x="2405894" y="66528"/>
                </a:lnTo>
                <a:close/>
              </a:path>
              <a:path w="2439034" h="171450">
                <a:moveTo>
                  <a:pt x="2391029" y="69068"/>
                </a:moveTo>
                <a:lnTo>
                  <a:pt x="2362726" y="85578"/>
                </a:lnTo>
                <a:lnTo>
                  <a:pt x="2391029" y="102088"/>
                </a:lnTo>
                <a:lnTo>
                  <a:pt x="2391029" y="69068"/>
                </a:lnTo>
                <a:close/>
              </a:path>
              <a:path w="2439034" h="171450">
                <a:moveTo>
                  <a:pt x="2400300" y="69068"/>
                </a:moveTo>
                <a:lnTo>
                  <a:pt x="2391029" y="69068"/>
                </a:lnTo>
                <a:lnTo>
                  <a:pt x="2391029" y="102088"/>
                </a:lnTo>
                <a:lnTo>
                  <a:pt x="2400300" y="102088"/>
                </a:lnTo>
                <a:lnTo>
                  <a:pt x="2400300" y="69068"/>
                </a:lnTo>
                <a:close/>
              </a:path>
              <a:path w="2439034" h="171450">
                <a:moveTo>
                  <a:pt x="2362200" y="85271"/>
                </a:moveTo>
                <a:lnTo>
                  <a:pt x="2362200" y="85885"/>
                </a:lnTo>
                <a:lnTo>
                  <a:pt x="2362726" y="85578"/>
                </a:lnTo>
                <a:lnTo>
                  <a:pt x="2362200" y="85271"/>
                </a:lnTo>
                <a:close/>
              </a:path>
              <a:path w="2439034" h="171450">
                <a:moveTo>
                  <a:pt x="2400300" y="66528"/>
                </a:moveTo>
                <a:lnTo>
                  <a:pt x="2362200" y="66528"/>
                </a:lnTo>
                <a:lnTo>
                  <a:pt x="2362200" y="85271"/>
                </a:lnTo>
                <a:lnTo>
                  <a:pt x="2362726" y="85578"/>
                </a:lnTo>
                <a:lnTo>
                  <a:pt x="2391029" y="69068"/>
                </a:lnTo>
                <a:lnTo>
                  <a:pt x="2400300" y="69068"/>
                </a:lnTo>
                <a:lnTo>
                  <a:pt x="2400300" y="66528"/>
                </a:lnTo>
                <a:close/>
              </a:path>
              <a:path w="2439034" h="171450">
                <a:moveTo>
                  <a:pt x="2288837" y="0"/>
                </a:moveTo>
                <a:lnTo>
                  <a:pt x="2281523" y="488"/>
                </a:lnTo>
                <a:lnTo>
                  <a:pt x="2274923" y="3643"/>
                </a:lnTo>
                <a:lnTo>
                  <a:pt x="2269871" y="9251"/>
                </a:lnTo>
                <a:lnTo>
                  <a:pt x="2267477" y="16446"/>
                </a:lnTo>
                <a:lnTo>
                  <a:pt x="2267965" y="23760"/>
                </a:lnTo>
                <a:lnTo>
                  <a:pt x="2271121" y="30360"/>
                </a:lnTo>
                <a:lnTo>
                  <a:pt x="2276729" y="35413"/>
                </a:lnTo>
                <a:lnTo>
                  <a:pt x="2362200" y="85271"/>
                </a:lnTo>
                <a:lnTo>
                  <a:pt x="2362200" y="66528"/>
                </a:lnTo>
                <a:lnTo>
                  <a:pt x="2405894" y="66528"/>
                </a:lnTo>
                <a:lnTo>
                  <a:pt x="2296032" y="2393"/>
                </a:lnTo>
                <a:lnTo>
                  <a:pt x="22888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19322" y="1702841"/>
            <a:ext cx="4267835" cy="171450"/>
          </a:xfrm>
          <a:custGeom>
            <a:avLst/>
            <a:gdLst/>
            <a:ahLst/>
            <a:cxnLst/>
            <a:rect l="l" t="t" r="r" b="b"/>
            <a:pathLst>
              <a:path w="4267834" h="171450">
                <a:moveTo>
                  <a:pt x="38100" y="66522"/>
                </a:moveTo>
                <a:lnTo>
                  <a:pt x="0" y="66522"/>
                </a:lnTo>
                <a:lnTo>
                  <a:pt x="0" y="104622"/>
                </a:lnTo>
                <a:lnTo>
                  <a:pt x="38100" y="104622"/>
                </a:lnTo>
                <a:lnTo>
                  <a:pt x="38100" y="66522"/>
                </a:lnTo>
                <a:close/>
              </a:path>
              <a:path w="4267834" h="171450">
                <a:moveTo>
                  <a:pt x="114300" y="66522"/>
                </a:moveTo>
                <a:lnTo>
                  <a:pt x="76200" y="66522"/>
                </a:lnTo>
                <a:lnTo>
                  <a:pt x="76200" y="104622"/>
                </a:lnTo>
                <a:lnTo>
                  <a:pt x="114300" y="104622"/>
                </a:lnTo>
                <a:lnTo>
                  <a:pt x="114300" y="66522"/>
                </a:lnTo>
                <a:close/>
              </a:path>
              <a:path w="4267834" h="171450">
                <a:moveTo>
                  <a:pt x="190500" y="66522"/>
                </a:moveTo>
                <a:lnTo>
                  <a:pt x="152400" y="66522"/>
                </a:lnTo>
                <a:lnTo>
                  <a:pt x="152400" y="104622"/>
                </a:lnTo>
                <a:lnTo>
                  <a:pt x="190500" y="104622"/>
                </a:lnTo>
                <a:lnTo>
                  <a:pt x="190500" y="66522"/>
                </a:lnTo>
                <a:close/>
              </a:path>
              <a:path w="4267834" h="171450">
                <a:moveTo>
                  <a:pt x="266700" y="66522"/>
                </a:moveTo>
                <a:lnTo>
                  <a:pt x="228600" y="66522"/>
                </a:lnTo>
                <a:lnTo>
                  <a:pt x="228600" y="104622"/>
                </a:lnTo>
                <a:lnTo>
                  <a:pt x="266700" y="104622"/>
                </a:lnTo>
                <a:lnTo>
                  <a:pt x="266700" y="66522"/>
                </a:lnTo>
                <a:close/>
              </a:path>
              <a:path w="4267834" h="171450">
                <a:moveTo>
                  <a:pt x="342900" y="66522"/>
                </a:moveTo>
                <a:lnTo>
                  <a:pt x="304800" y="66522"/>
                </a:lnTo>
                <a:lnTo>
                  <a:pt x="304800" y="104622"/>
                </a:lnTo>
                <a:lnTo>
                  <a:pt x="342900" y="104622"/>
                </a:lnTo>
                <a:lnTo>
                  <a:pt x="342900" y="66522"/>
                </a:lnTo>
                <a:close/>
              </a:path>
              <a:path w="4267834" h="171450">
                <a:moveTo>
                  <a:pt x="419100" y="66522"/>
                </a:moveTo>
                <a:lnTo>
                  <a:pt x="381000" y="66522"/>
                </a:lnTo>
                <a:lnTo>
                  <a:pt x="381000" y="104622"/>
                </a:lnTo>
                <a:lnTo>
                  <a:pt x="419100" y="104622"/>
                </a:lnTo>
                <a:lnTo>
                  <a:pt x="419100" y="66522"/>
                </a:lnTo>
                <a:close/>
              </a:path>
              <a:path w="4267834" h="171450">
                <a:moveTo>
                  <a:pt x="495300" y="66522"/>
                </a:moveTo>
                <a:lnTo>
                  <a:pt x="457200" y="66522"/>
                </a:lnTo>
                <a:lnTo>
                  <a:pt x="457200" y="104622"/>
                </a:lnTo>
                <a:lnTo>
                  <a:pt x="495300" y="104622"/>
                </a:lnTo>
                <a:lnTo>
                  <a:pt x="495300" y="66522"/>
                </a:lnTo>
                <a:close/>
              </a:path>
              <a:path w="4267834" h="171450">
                <a:moveTo>
                  <a:pt x="647700" y="66522"/>
                </a:moveTo>
                <a:lnTo>
                  <a:pt x="609600" y="66522"/>
                </a:lnTo>
                <a:lnTo>
                  <a:pt x="609600" y="85509"/>
                </a:lnTo>
                <a:lnTo>
                  <a:pt x="577088" y="66522"/>
                </a:lnTo>
                <a:lnTo>
                  <a:pt x="467233" y="2387"/>
                </a:lnTo>
                <a:lnTo>
                  <a:pt x="460032" y="0"/>
                </a:lnTo>
                <a:lnTo>
                  <a:pt x="452716" y="482"/>
                </a:lnTo>
                <a:lnTo>
                  <a:pt x="446112" y="3644"/>
                </a:lnTo>
                <a:lnTo>
                  <a:pt x="441071" y="9245"/>
                </a:lnTo>
                <a:lnTo>
                  <a:pt x="438670" y="16446"/>
                </a:lnTo>
                <a:lnTo>
                  <a:pt x="439166" y="23761"/>
                </a:lnTo>
                <a:lnTo>
                  <a:pt x="442315" y="30365"/>
                </a:lnTo>
                <a:lnTo>
                  <a:pt x="447929" y="35407"/>
                </a:lnTo>
                <a:lnTo>
                  <a:pt x="533400" y="85267"/>
                </a:lnTo>
                <a:lnTo>
                  <a:pt x="533400" y="85890"/>
                </a:lnTo>
                <a:lnTo>
                  <a:pt x="447929" y="135737"/>
                </a:lnTo>
                <a:lnTo>
                  <a:pt x="442315" y="140792"/>
                </a:lnTo>
                <a:lnTo>
                  <a:pt x="439166" y="147396"/>
                </a:lnTo>
                <a:lnTo>
                  <a:pt x="438670" y="154711"/>
                </a:lnTo>
                <a:lnTo>
                  <a:pt x="441071" y="161899"/>
                </a:lnTo>
                <a:lnTo>
                  <a:pt x="446112" y="167513"/>
                </a:lnTo>
                <a:lnTo>
                  <a:pt x="452716" y="170662"/>
                </a:lnTo>
                <a:lnTo>
                  <a:pt x="460032" y="171157"/>
                </a:lnTo>
                <a:lnTo>
                  <a:pt x="467233" y="168757"/>
                </a:lnTo>
                <a:lnTo>
                  <a:pt x="577088" y="104622"/>
                </a:lnTo>
                <a:lnTo>
                  <a:pt x="609600" y="85648"/>
                </a:lnTo>
                <a:lnTo>
                  <a:pt x="609600" y="104622"/>
                </a:lnTo>
                <a:lnTo>
                  <a:pt x="647700" y="104622"/>
                </a:lnTo>
                <a:lnTo>
                  <a:pt x="647700" y="66522"/>
                </a:lnTo>
                <a:close/>
              </a:path>
              <a:path w="4267834" h="171450">
                <a:moveTo>
                  <a:pt x="723900" y="66522"/>
                </a:moveTo>
                <a:lnTo>
                  <a:pt x="685800" y="66522"/>
                </a:lnTo>
                <a:lnTo>
                  <a:pt x="685800" y="104622"/>
                </a:lnTo>
                <a:lnTo>
                  <a:pt x="723900" y="104622"/>
                </a:lnTo>
                <a:lnTo>
                  <a:pt x="723900" y="66522"/>
                </a:lnTo>
                <a:close/>
              </a:path>
              <a:path w="4267834" h="171450">
                <a:moveTo>
                  <a:pt x="800100" y="66522"/>
                </a:moveTo>
                <a:lnTo>
                  <a:pt x="762000" y="66522"/>
                </a:lnTo>
                <a:lnTo>
                  <a:pt x="762000" y="104622"/>
                </a:lnTo>
                <a:lnTo>
                  <a:pt x="800100" y="104622"/>
                </a:lnTo>
                <a:lnTo>
                  <a:pt x="800100" y="66522"/>
                </a:lnTo>
                <a:close/>
              </a:path>
              <a:path w="4267834" h="171450">
                <a:moveTo>
                  <a:pt x="876300" y="66522"/>
                </a:moveTo>
                <a:lnTo>
                  <a:pt x="838200" y="66522"/>
                </a:lnTo>
                <a:lnTo>
                  <a:pt x="838200" y="104622"/>
                </a:lnTo>
                <a:lnTo>
                  <a:pt x="876300" y="104622"/>
                </a:lnTo>
                <a:lnTo>
                  <a:pt x="876300" y="66522"/>
                </a:lnTo>
                <a:close/>
              </a:path>
              <a:path w="4267834" h="171450">
                <a:moveTo>
                  <a:pt x="952500" y="66522"/>
                </a:moveTo>
                <a:lnTo>
                  <a:pt x="914400" y="66522"/>
                </a:lnTo>
                <a:lnTo>
                  <a:pt x="914400" y="104622"/>
                </a:lnTo>
                <a:lnTo>
                  <a:pt x="952500" y="104622"/>
                </a:lnTo>
                <a:lnTo>
                  <a:pt x="952500" y="66522"/>
                </a:lnTo>
                <a:close/>
              </a:path>
              <a:path w="4267834" h="171450">
                <a:moveTo>
                  <a:pt x="1028700" y="66522"/>
                </a:moveTo>
                <a:lnTo>
                  <a:pt x="990600" y="66522"/>
                </a:lnTo>
                <a:lnTo>
                  <a:pt x="990600" y="104622"/>
                </a:lnTo>
                <a:lnTo>
                  <a:pt x="1028700" y="104622"/>
                </a:lnTo>
                <a:lnTo>
                  <a:pt x="1028700" y="66522"/>
                </a:lnTo>
                <a:close/>
              </a:path>
              <a:path w="4267834" h="171450">
                <a:moveTo>
                  <a:pt x="1104900" y="66522"/>
                </a:moveTo>
                <a:lnTo>
                  <a:pt x="1066800" y="66522"/>
                </a:lnTo>
                <a:lnTo>
                  <a:pt x="1066800" y="104622"/>
                </a:lnTo>
                <a:lnTo>
                  <a:pt x="1104900" y="104622"/>
                </a:lnTo>
                <a:lnTo>
                  <a:pt x="1104900" y="66522"/>
                </a:lnTo>
                <a:close/>
              </a:path>
              <a:path w="4267834" h="171450">
                <a:moveTo>
                  <a:pt x="1257300" y="66522"/>
                </a:moveTo>
                <a:lnTo>
                  <a:pt x="1219200" y="66522"/>
                </a:lnTo>
                <a:lnTo>
                  <a:pt x="1219200" y="85509"/>
                </a:lnTo>
                <a:lnTo>
                  <a:pt x="1186688" y="66522"/>
                </a:lnTo>
                <a:lnTo>
                  <a:pt x="1076833" y="2387"/>
                </a:lnTo>
                <a:lnTo>
                  <a:pt x="1069632" y="0"/>
                </a:lnTo>
                <a:lnTo>
                  <a:pt x="1062316" y="482"/>
                </a:lnTo>
                <a:lnTo>
                  <a:pt x="1055712" y="3644"/>
                </a:lnTo>
                <a:lnTo>
                  <a:pt x="1050671" y="9245"/>
                </a:lnTo>
                <a:lnTo>
                  <a:pt x="1048270" y="16446"/>
                </a:lnTo>
                <a:lnTo>
                  <a:pt x="1048766" y="23761"/>
                </a:lnTo>
                <a:lnTo>
                  <a:pt x="1051915" y="30365"/>
                </a:lnTo>
                <a:lnTo>
                  <a:pt x="1057529" y="35407"/>
                </a:lnTo>
                <a:lnTo>
                  <a:pt x="1143000" y="85267"/>
                </a:lnTo>
                <a:lnTo>
                  <a:pt x="1143000" y="85890"/>
                </a:lnTo>
                <a:lnTo>
                  <a:pt x="1057529" y="135737"/>
                </a:lnTo>
                <a:lnTo>
                  <a:pt x="1051915" y="140792"/>
                </a:lnTo>
                <a:lnTo>
                  <a:pt x="1048766" y="147396"/>
                </a:lnTo>
                <a:lnTo>
                  <a:pt x="1048270" y="154711"/>
                </a:lnTo>
                <a:lnTo>
                  <a:pt x="1050671" y="161899"/>
                </a:lnTo>
                <a:lnTo>
                  <a:pt x="1055712" y="167513"/>
                </a:lnTo>
                <a:lnTo>
                  <a:pt x="1062316" y="170662"/>
                </a:lnTo>
                <a:lnTo>
                  <a:pt x="1069632" y="171157"/>
                </a:lnTo>
                <a:lnTo>
                  <a:pt x="1076833" y="168757"/>
                </a:lnTo>
                <a:lnTo>
                  <a:pt x="1186688" y="104622"/>
                </a:lnTo>
                <a:lnTo>
                  <a:pt x="1219200" y="85648"/>
                </a:lnTo>
                <a:lnTo>
                  <a:pt x="1219200" y="104622"/>
                </a:lnTo>
                <a:lnTo>
                  <a:pt x="1257300" y="104622"/>
                </a:lnTo>
                <a:lnTo>
                  <a:pt x="1257300" y="66522"/>
                </a:lnTo>
                <a:close/>
              </a:path>
              <a:path w="4267834" h="171450">
                <a:moveTo>
                  <a:pt x="1333500" y="66522"/>
                </a:moveTo>
                <a:lnTo>
                  <a:pt x="1295400" y="66522"/>
                </a:lnTo>
                <a:lnTo>
                  <a:pt x="1295400" y="104622"/>
                </a:lnTo>
                <a:lnTo>
                  <a:pt x="1333500" y="104622"/>
                </a:lnTo>
                <a:lnTo>
                  <a:pt x="1333500" y="66522"/>
                </a:lnTo>
                <a:close/>
              </a:path>
              <a:path w="4267834" h="171450">
                <a:moveTo>
                  <a:pt x="1409700" y="66522"/>
                </a:moveTo>
                <a:lnTo>
                  <a:pt x="1371600" y="66522"/>
                </a:lnTo>
                <a:lnTo>
                  <a:pt x="1371600" y="104622"/>
                </a:lnTo>
                <a:lnTo>
                  <a:pt x="1409700" y="104622"/>
                </a:lnTo>
                <a:lnTo>
                  <a:pt x="1409700" y="66522"/>
                </a:lnTo>
                <a:close/>
              </a:path>
              <a:path w="4267834" h="171450">
                <a:moveTo>
                  <a:pt x="1485900" y="66522"/>
                </a:moveTo>
                <a:lnTo>
                  <a:pt x="1447800" y="66522"/>
                </a:lnTo>
                <a:lnTo>
                  <a:pt x="1447800" y="104622"/>
                </a:lnTo>
                <a:lnTo>
                  <a:pt x="1485900" y="104622"/>
                </a:lnTo>
                <a:lnTo>
                  <a:pt x="1485900" y="66522"/>
                </a:lnTo>
                <a:close/>
              </a:path>
              <a:path w="4267834" h="171450">
                <a:moveTo>
                  <a:pt x="1562100" y="66522"/>
                </a:moveTo>
                <a:lnTo>
                  <a:pt x="1524000" y="66522"/>
                </a:lnTo>
                <a:lnTo>
                  <a:pt x="1524000" y="104622"/>
                </a:lnTo>
                <a:lnTo>
                  <a:pt x="1562100" y="104622"/>
                </a:lnTo>
                <a:lnTo>
                  <a:pt x="1562100" y="66522"/>
                </a:lnTo>
                <a:close/>
              </a:path>
              <a:path w="4267834" h="171450">
                <a:moveTo>
                  <a:pt x="1638300" y="66522"/>
                </a:moveTo>
                <a:lnTo>
                  <a:pt x="1600200" y="66522"/>
                </a:lnTo>
                <a:lnTo>
                  <a:pt x="1600200" y="104622"/>
                </a:lnTo>
                <a:lnTo>
                  <a:pt x="1638300" y="104622"/>
                </a:lnTo>
                <a:lnTo>
                  <a:pt x="1638300" y="66522"/>
                </a:lnTo>
                <a:close/>
              </a:path>
              <a:path w="4267834" h="171450">
                <a:moveTo>
                  <a:pt x="1714500" y="66522"/>
                </a:moveTo>
                <a:lnTo>
                  <a:pt x="1676400" y="66522"/>
                </a:lnTo>
                <a:lnTo>
                  <a:pt x="1676400" y="104622"/>
                </a:lnTo>
                <a:lnTo>
                  <a:pt x="1714500" y="104622"/>
                </a:lnTo>
                <a:lnTo>
                  <a:pt x="1714500" y="66522"/>
                </a:lnTo>
                <a:close/>
              </a:path>
              <a:path w="4267834" h="171450">
                <a:moveTo>
                  <a:pt x="1866900" y="66522"/>
                </a:moveTo>
                <a:lnTo>
                  <a:pt x="1828800" y="66522"/>
                </a:lnTo>
                <a:lnTo>
                  <a:pt x="1828800" y="85509"/>
                </a:lnTo>
                <a:lnTo>
                  <a:pt x="1796288" y="66522"/>
                </a:lnTo>
                <a:lnTo>
                  <a:pt x="1686433" y="2387"/>
                </a:lnTo>
                <a:lnTo>
                  <a:pt x="1679232" y="0"/>
                </a:lnTo>
                <a:lnTo>
                  <a:pt x="1671916" y="482"/>
                </a:lnTo>
                <a:lnTo>
                  <a:pt x="1665312" y="3644"/>
                </a:lnTo>
                <a:lnTo>
                  <a:pt x="1660271" y="9245"/>
                </a:lnTo>
                <a:lnTo>
                  <a:pt x="1657870" y="16446"/>
                </a:lnTo>
                <a:lnTo>
                  <a:pt x="1658366" y="23761"/>
                </a:lnTo>
                <a:lnTo>
                  <a:pt x="1661515" y="30365"/>
                </a:lnTo>
                <a:lnTo>
                  <a:pt x="1667129" y="35407"/>
                </a:lnTo>
                <a:lnTo>
                  <a:pt x="1752600" y="85267"/>
                </a:lnTo>
                <a:lnTo>
                  <a:pt x="1752600" y="85890"/>
                </a:lnTo>
                <a:lnTo>
                  <a:pt x="1667129" y="135737"/>
                </a:lnTo>
                <a:lnTo>
                  <a:pt x="1661515" y="140792"/>
                </a:lnTo>
                <a:lnTo>
                  <a:pt x="1658366" y="147396"/>
                </a:lnTo>
                <a:lnTo>
                  <a:pt x="1657870" y="154711"/>
                </a:lnTo>
                <a:lnTo>
                  <a:pt x="1660271" y="161899"/>
                </a:lnTo>
                <a:lnTo>
                  <a:pt x="1665312" y="167513"/>
                </a:lnTo>
                <a:lnTo>
                  <a:pt x="1671916" y="170662"/>
                </a:lnTo>
                <a:lnTo>
                  <a:pt x="1679232" y="171157"/>
                </a:lnTo>
                <a:lnTo>
                  <a:pt x="1686433" y="168757"/>
                </a:lnTo>
                <a:lnTo>
                  <a:pt x="1796288" y="104622"/>
                </a:lnTo>
                <a:lnTo>
                  <a:pt x="1828800" y="85648"/>
                </a:lnTo>
                <a:lnTo>
                  <a:pt x="1828800" y="104622"/>
                </a:lnTo>
                <a:lnTo>
                  <a:pt x="1866900" y="104622"/>
                </a:lnTo>
                <a:lnTo>
                  <a:pt x="1866900" y="66522"/>
                </a:lnTo>
                <a:close/>
              </a:path>
              <a:path w="4267834" h="171450">
                <a:moveTo>
                  <a:pt x="1943100" y="66522"/>
                </a:moveTo>
                <a:lnTo>
                  <a:pt x="1905000" y="66522"/>
                </a:lnTo>
                <a:lnTo>
                  <a:pt x="1905000" y="104622"/>
                </a:lnTo>
                <a:lnTo>
                  <a:pt x="1943100" y="104622"/>
                </a:lnTo>
                <a:lnTo>
                  <a:pt x="1943100" y="66522"/>
                </a:lnTo>
                <a:close/>
              </a:path>
              <a:path w="4267834" h="171450">
                <a:moveTo>
                  <a:pt x="2019300" y="66522"/>
                </a:moveTo>
                <a:lnTo>
                  <a:pt x="1981200" y="66522"/>
                </a:lnTo>
                <a:lnTo>
                  <a:pt x="1981200" y="104622"/>
                </a:lnTo>
                <a:lnTo>
                  <a:pt x="2019300" y="104622"/>
                </a:lnTo>
                <a:lnTo>
                  <a:pt x="2019300" y="66522"/>
                </a:lnTo>
                <a:close/>
              </a:path>
              <a:path w="4267834" h="171450">
                <a:moveTo>
                  <a:pt x="2095500" y="66522"/>
                </a:moveTo>
                <a:lnTo>
                  <a:pt x="2057400" y="66522"/>
                </a:lnTo>
                <a:lnTo>
                  <a:pt x="2057400" y="104622"/>
                </a:lnTo>
                <a:lnTo>
                  <a:pt x="2095500" y="104622"/>
                </a:lnTo>
                <a:lnTo>
                  <a:pt x="2095500" y="66522"/>
                </a:lnTo>
                <a:close/>
              </a:path>
              <a:path w="4267834" h="171450">
                <a:moveTo>
                  <a:pt x="2171700" y="66522"/>
                </a:moveTo>
                <a:lnTo>
                  <a:pt x="2133600" y="66522"/>
                </a:lnTo>
                <a:lnTo>
                  <a:pt x="2133600" y="104622"/>
                </a:lnTo>
                <a:lnTo>
                  <a:pt x="2171700" y="104622"/>
                </a:lnTo>
                <a:lnTo>
                  <a:pt x="2171700" y="66522"/>
                </a:lnTo>
                <a:close/>
              </a:path>
              <a:path w="4267834" h="171450">
                <a:moveTo>
                  <a:pt x="2247900" y="66522"/>
                </a:moveTo>
                <a:lnTo>
                  <a:pt x="2209800" y="66522"/>
                </a:lnTo>
                <a:lnTo>
                  <a:pt x="2209800" y="104622"/>
                </a:lnTo>
                <a:lnTo>
                  <a:pt x="2247900" y="104622"/>
                </a:lnTo>
                <a:lnTo>
                  <a:pt x="2247900" y="66522"/>
                </a:lnTo>
                <a:close/>
              </a:path>
              <a:path w="4267834" h="171450">
                <a:moveTo>
                  <a:pt x="2324100" y="66522"/>
                </a:moveTo>
                <a:lnTo>
                  <a:pt x="2286000" y="66522"/>
                </a:lnTo>
                <a:lnTo>
                  <a:pt x="2286000" y="104622"/>
                </a:lnTo>
                <a:lnTo>
                  <a:pt x="2324100" y="104622"/>
                </a:lnTo>
                <a:lnTo>
                  <a:pt x="2324100" y="66522"/>
                </a:lnTo>
                <a:close/>
              </a:path>
              <a:path w="4267834" h="171450">
                <a:moveTo>
                  <a:pt x="2476500" y="66522"/>
                </a:moveTo>
                <a:lnTo>
                  <a:pt x="2438400" y="66522"/>
                </a:lnTo>
                <a:lnTo>
                  <a:pt x="2438400" y="85509"/>
                </a:lnTo>
                <a:lnTo>
                  <a:pt x="2405888" y="66522"/>
                </a:lnTo>
                <a:lnTo>
                  <a:pt x="2296033" y="2387"/>
                </a:lnTo>
                <a:lnTo>
                  <a:pt x="2288832" y="0"/>
                </a:lnTo>
                <a:lnTo>
                  <a:pt x="2281517" y="482"/>
                </a:lnTo>
                <a:lnTo>
                  <a:pt x="2274913" y="3644"/>
                </a:lnTo>
                <a:lnTo>
                  <a:pt x="2269871" y="9245"/>
                </a:lnTo>
                <a:lnTo>
                  <a:pt x="2267470" y="16446"/>
                </a:lnTo>
                <a:lnTo>
                  <a:pt x="2267966" y="23761"/>
                </a:lnTo>
                <a:lnTo>
                  <a:pt x="2271115" y="30365"/>
                </a:lnTo>
                <a:lnTo>
                  <a:pt x="2276729" y="35407"/>
                </a:lnTo>
                <a:lnTo>
                  <a:pt x="2362200" y="85267"/>
                </a:lnTo>
                <a:lnTo>
                  <a:pt x="2362200" y="85890"/>
                </a:lnTo>
                <a:lnTo>
                  <a:pt x="2276729" y="135737"/>
                </a:lnTo>
                <a:lnTo>
                  <a:pt x="2271115" y="140792"/>
                </a:lnTo>
                <a:lnTo>
                  <a:pt x="2267966" y="147396"/>
                </a:lnTo>
                <a:lnTo>
                  <a:pt x="2267470" y="154711"/>
                </a:lnTo>
                <a:lnTo>
                  <a:pt x="2269871" y="161899"/>
                </a:lnTo>
                <a:lnTo>
                  <a:pt x="2274913" y="167513"/>
                </a:lnTo>
                <a:lnTo>
                  <a:pt x="2281517" y="170662"/>
                </a:lnTo>
                <a:lnTo>
                  <a:pt x="2288832" y="171157"/>
                </a:lnTo>
                <a:lnTo>
                  <a:pt x="2296033" y="168757"/>
                </a:lnTo>
                <a:lnTo>
                  <a:pt x="2405888" y="104622"/>
                </a:lnTo>
                <a:lnTo>
                  <a:pt x="2438400" y="85648"/>
                </a:lnTo>
                <a:lnTo>
                  <a:pt x="2438400" y="104622"/>
                </a:lnTo>
                <a:lnTo>
                  <a:pt x="2476500" y="104622"/>
                </a:lnTo>
                <a:lnTo>
                  <a:pt x="2476500" y="66522"/>
                </a:lnTo>
                <a:close/>
              </a:path>
              <a:path w="4267834" h="171450">
                <a:moveTo>
                  <a:pt x="2552700" y="66522"/>
                </a:moveTo>
                <a:lnTo>
                  <a:pt x="2514600" y="66522"/>
                </a:lnTo>
                <a:lnTo>
                  <a:pt x="2514600" y="104622"/>
                </a:lnTo>
                <a:lnTo>
                  <a:pt x="2552700" y="104622"/>
                </a:lnTo>
                <a:lnTo>
                  <a:pt x="2552700" y="66522"/>
                </a:lnTo>
                <a:close/>
              </a:path>
              <a:path w="4267834" h="171450">
                <a:moveTo>
                  <a:pt x="2628900" y="66522"/>
                </a:moveTo>
                <a:lnTo>
                  <a:pt x="2590800" y="66522"/>
                </a:lnTo>
                <a:lnTo>
                  <a:pt x="2590800" y="104622"/>
                </a:lnTo>
                <a:lnTo>
                  <a:pt x="2628900" y="104622"/>
                </a:lnTo>
                <a:lnTo>
                  <a:pt x="2628900" y="66522"/>
                </a:lnTo>
                <a:close/>
              </a:path>
              <a:path w="4267834" h="171450">
                <a:moveTo>
                  <a:pt x="2705100" y="66522"/>
                </a:moveTo>
                <a:lnTo>
                  <a:pt x="2667000" y="66522"/>
                </a:lnTo>
                <a:lnTo>
                  <a:pt x="2667000" y="104622"/>
                </a:lnTo>
                <a:lnTo>
                  <a:pt x="2705100" y="104622"/>
                </a:lnTo>
                <a:lnTo>
                  <a:pt x="2705100" y="66522"/>
                </a:lnTo>
                <a:close/>
              </a:path>
              <a:path w="4267834" h="171450">
                <a:moveTo>
                  <a:pt x="2781300" y="66522"/>
                </a:moveTo>
                <a:lnTo>
                  <a:pt x="2743200" y="66522"/>
                </a:lnTo>
                <a:lnTo>
                  <a:pt x="2743200" y="104622"/>
                </a:lnTo>
                <a:lnTo>
                  <a:pt x="2781300" y="104622"/>
                </a:lnTo>
                <a:lnTo>
                  <a:pt x="2781300" y="66522"/>
                </a:lnTo>
                <a:close/>
              </a:path>
              <a:path w="4267834" h="171450">
                <a:moveTo>
                  <a:pt x="2857500" y="66522"/>
                </a:moveTo>
                <a:lnTo>
                  <a:pt x="2819400" y="66522"/>
                </a:lnTo>
                <a:lnTo>
                  <a:pt x="2819400" y="104622"/>
                </a:lnTo>
                <a:lnTo>
                  <a:pt x="2857500" y="104622"/>
                </a:lnTo>
                <a:lnTo>
                  <a:pt x="2857500" y="66522"/>
                </a:lnTo>
                <a:close/>
              </a:path>
              <a:path w="4267834" h="171450">
                <a:moveTo>
                  <a:pt x="2933700" y="66522"/>
                </a:moveTo>
                <a:lnTo>
                  <a:pt x="2895600" y="66522"/>
                </a:lnTo>
                <a:lnTo>
                  <a:pt x="2895600" y="104622"/>
                </a:lnTo>
                <a:lnTo>
                  <a:pt x="2933700" y="104622"/>
                </a:lnTo>
                <a:lnTo>
                  <a:pt x="2933700" y="66522"/>
                </a:lnTo>
                <a:close/>
              </a:path>
              <a:path w="4267834" h="171450">
                <a:moveTo>
                  <a:pt x="3086100" y="66522"/>
                </a:moveTo>
                <a:lnTo>
                  <a:pt x="3048000" y="66522"/>
                </a:lnTo>
                <a:lnTo>
                  <a:pt x="3048000" y="85509"/>
                </a:lnTo>
                <a:lnTo>
                  <a:pt x="3015488" y="66522"/>
                </a:lnTo>
                <a:lnTo>
                  <a:pt x="2905633" y="2387"/>
                </a:lnTo>
                <a:lnTo>
                  <a:pt x="2898432" y="0"/>
                </a:lnTo>
                <a:lnTo>
                  <a:pt x="2891117" y="482"/>
                </a:lnTo>
                <a:lnTo>
                  <a:pt x="2884513" y="3644"/>
                </a:lnTo>
                <a:lnTo>
                  <a:pt x="2879471" y="9245"/>
                </a:lnTo>
                <a:lnTo>
                  <a:pt x="2877070" y="16446"/>
                </a:lnTo>
                <a:lnTo>
                  <a:pt x="2877553" y="23761"/>
                </a:lnTo>
                <a:lnTo>
                  <a:pt x="2880715" y="30365"/>
                </a:lnTo>
                <a:lnTo>
                  <a:pt x="2886329" y="35407"/>
                </a:lnTo>
                <a:lnTo>
                  <a:pt x="2971800" y="85267"/>
                </a:lnTo>
                <a:lnTo>
                  <a:pt x="2971800" y="85890"/>
                </a:lnTo>
                <a:lnTo>
                  <a:pt x="2886329" y="135737"/>
                </a:lnTo>
                <a:lnTo>
                  <a:pt x="2880715" y="140792"/>
                </a:lnTo>
                <a:lnTo>
                  <a:pt x="2877553" y="147396"/>
                </a:lnTo>
                <a:lnTo>
                  <a:pt x="2877070" y="154711"/>
                </a:lnTo>
                <a:lnTo>
                  <a:pt x="2879471" y="161899"/>
                </a:lnTo>
                <a:lnTo>
                  <a:pt x="2884513" y="167513"/>
                </a:lnTo>
                <a:lnTo>
                  <a:pt x="2891117" y="170662"/>
                </a:lnTo>
                <a:lnTo>
                  <a:pt x="2898432" y="171157"/>
                </a:lnTo>
                <a:lnTo>
                  <a:pt x="2905633" y="168757"/>
                </a:lnTo>
                <a:lnTo>
                  <a:pt x="3015488" y="104622"/>
                </a:lnTo>
                <a:lnTo>
                  <a:pt x="3048000" y="85648"/>
                </a:lnTo>
                <a:lnTo>
                  <a:pt x="3048000" y="104622"/>
                </a:lnTo>
                <a:lnTo>
                  <a:pt x="3086100" y="104622"/>
                </a:lnTo>
                <a:lnTo>
                  <a:pt x="3086100" y="66522"/>
                </a:lnTo>
                <a:close/>
              </a:path>
              <a:path w="4267834" h="171450">
                <a:moveTo>
                  <a:pt x="3162300" y="66522"/>
                </a:moveTo>
                <a:lnTo>
                  <a:pt x="3124200" y="66522"/>
                </a:lnTo>
                <a:lnTo>
                  <a:pt x="3124200" y="104622"/>
                </a:lnTo>
                <a:lnTo>
                  <a:pt x="3162300" y="104622"/>
                </a:lnTo>
                <a:lnTo>
                  <a:pt x="3162300" y="66522"/>
                </a:lnTo>
                <a:close/>
              </a:path>
              <a:path w="4267834" h="171450">
                <a:moveTo>
                  <a:pt x="3238500" y="66522"/>
                </a:moveTo>
                <a:lnTo>
                  <a:pt x="3200400" y="66522"/>
                </a:lnTo>
                <a:lnTo>
                  <a:pt x="3200400" y="104622"/>
                </a:lnTo>
                <a:lnTo>
                  <a:pt x="3238500" y="104622"/>
                </a:lnTo>
                <a:lnTo>
                  <a:pt x="3238500" y="66522"/>
                </a:lnTo>
                <a:close/>
              </a:path>
              <a:path w="4267834" h="171450">
                <a:moveTo>
                  <a:pt x="3314700" y="66522"/>
                </a:moveTo>
                <a:lnTo>
                  <a:pt x="3276600" y="66522"/>
                </a:lnTo>
                <a:lnTo>
                  <a:pt x="3276600" y="104622"/>
                </a:lnTo>
                <a:lnTo>
                  <a:pt x="3314700" y="104622"/>
                </a:lnTo>
                <a:lnTo>
                  <a:pt x="3314700" y="66522"/>
                </a:lnTo>
                <a:close/>
              </a:path>
              <a:path w="4267834" h="171450">
                <a:moveTo>
                  <a:pt x="3390900" y="66522"/>
                </a:moveTo>
                <a:lnTo>
                  <a:pt x="3352800" y="66522"/>
                </a:lnTo>
                <a:lnTo>
                  <a:pt x="3352800" y="104622"/>
                </a:lnTo>
                <a:lnTo>
                  <a:pt x="3390900" y="104622"/>
                </a:lnTo>
                <a:lnTo>
                  <a:pt x="3390900" y="66522"/>
                </a:lnTo>
                <a:close/>
              </a:path>
              <a:path w="4267834" h="171450">
                <a:moveTo>
                  <a:pt x="3467100" y="66522"/>
                </a:moveTo>
                <a:lnTo>
                  <a:pt x="3429000" y="66522"/>
                </a:lnTo>
                <a:lnTo>
                  <a:pt x="3429000" y="104622"/>
                </a:lnTo>
                <a:lnTo>
                  <a:pt x="3467100" y="104622"/>
                </a:lnTo>
                <a:lnTo>
                  <a:pt x="3467100" y="66522"/>
                </a:lnTo>
                <a:close/>
              </a:path>
              <a:path w="4267834" h="171450">
                <a:moveTo>
                  <a:pt x="3543300" y="66522"/>
                </a:moveTo>
                <a:lnTo>
                  <a:pt x="3505200" y="66522"/>
                </a:lnTo>
                <a:lnTo>
                  <a:pt x="3505200" y="104622"/>
                </a:lnTo>
                <a:lnTo>
                  <a:pt x="3543300" y="104622"/>
                </a:lnTo>
                <a:lnTo>
                  <a:pt x="3543300" y="66522"/>
                </a:lnTo>
                <a:close/>
              </a:path>
              <a:path w="4267834" h="171450">
                <a:moveTo>
                  <a:pt x="3695700" y="66522"/>
                </a:moveTo>
                <a:lnTo>
                  <a:pt x="3657600" y="66522"/>
                </a:lnTo>
                <a:lnTo>
                  <a:pt x="3657600" y="85509"/>
                </a:lnTo>
                <a:lnTo>
                  <a:pt x="3625088" y="66522"/>
                </a:lnTo>
                <a:lnTo>
                  <a:pt x="3515233" y="2387"/>
                </a:lnTo>
                <a:lnTo>
                  <a:pt x="3508032" y="0"/>
                </a:lnTo>
                <a:lnTo>
                  <a:pt x="3500717" y="482"/>
                </a:lnTo>
                <a:lnTo>
                  <a:pt x="3494113" y="3644"/>
                </a:lnTo>
                <a:lnTo>
                  <a:pt x="3489071" y="9245"/>
                </a:lnTo>
                <a:lnTo>
                  <a:pt x="3486670" y="16446"/>
                </a:lnTo>
                <a:lnTo>
                  <a:pt x="3487153" y="23761"/>
                </a:lnTo>
                <a:lnTo>
                  <a:pt x="3490315" y="30365"/>
                </a:lnTo>
                <a:lnTo>
                  <a:pt x="3495929" y="35407"/>
                </a:lnTo>
                <a:lnTo>
                  <a:pt x="3581400" y="85267"/>
                </a:lnTo>
                <a:lnTo>
                  <a:pt x="3581400" y="85890"/>
                </a:lnTo>
                <a:lnTo>
                  <a:pt x="3495929" y="135737"/>
                </a:lnTo>
                <a:lnTo>
                  <a:pt x="3490315" y="140792"/>
                </a:lnTo>
                <a:lnTo>
                  <a:pt x="3487153" y="147396"/>
                </a:lnTo>
                <a:lnTo>
                  <a:pt x="3486670" y="154711"/>
                </a:lnTo>
                <a:lnTo>
                  <a:pt x="3489071" y="161899"/>
                </a:lnTo>
                <a:lnTo>
                  <a:pt x="3494113" y="167513"/>
                </a:lnTo>
                <a:lnTo>
                  <a:pt x="3500717" y="170662"/>
                </a:lnTo>
                <a:lnTo>
                  <a:pt x="3508032" y="171157"/>
                </a:lnTo>
                <a:lnTo>
                  <a:pt x="3515233" y="168757"/>
                </a:lnTo>
                <a:lnTo>
                  <a:pt x="3625088" y="104622"/>
                </a:lnTo>
                <a:lnTo>
                  <a:pt x="3657600" y="85648"/>
                </a:lnTo>
                <a:lnTo>
                  <a:pt x="3657600" y="104622"/>
                </a:lnTo>
                <a:lnTo>
                  <a:pt x="3695700" y="104622"/>
                </a:lnTo>
                <a:lnTo>
                  <a:pt x="3695700" y="66522"/>
                </a:lnTo>
                <a:close/>
              </a:path>
              <a:path w="4267834" h="171450">
                <a:moveTo>
                  <a:pt x="3771900" y="66522"/>
                </a:moveTo>
                <a:lnTo>
                  <a:pt x="3733800" y="66522"/>
                </a:lnTo>
                <a:lnTo>
                  <a:pt x="3733800" y="104622"/>
                </a:lnTo>
                <a:lnTo>
                  <a:pt x="3771900" y="104622"/>
                </a:lnTo>
                <a:lnTo>
                  <a:pt x="3771900" y="66522"/>
                </a:lnTo>
                <a:close/>
              </a:path>
              <a:path w="4267834" h="171450">
                <a:moveTo>
                  <a:pt x="3848100" y="66522"/>
                </a:moveTo>
                <a:lnTo>
                  <a:pt x="3810000" y="66522"/>
                </a:lnTo>
                <a:lnTo>
                  <a:pt x="3810000" y="104622"/>
                </a:lnTo>
                <a:lnTo>
                  <a:pt x="3848100" y="104622"/>
                </a:lnTo>
                <a:lnTo>
                  <a:pt x="3848100" y="66522"/>
                </a:lnTo>
                <a:close/>
              </a:path>
              <a:path w="4267834" h="171450">
                <a:moveTo>
                  <a:pt x="3924300" y="66522"/>
                </a:moveTo>
                <a:lnTo>
                  <a:pt x="3886200" y="66522"/>
                </a:lnTo>
                <a:lnTo>
                  <a:pt x="3886200" y="104622"/>
                </a:lnTo>
                <a:lnTo>
                  <a:pt x="3924300" y="104622"/>
                </a:lnTo>
                <a:lnTo>
                  <a:pt x="3924300" y="66522"/>
                </a:lnTo>
                <a:close/>
              </a:path>
              <a:path w="4267834" h="171450">
                <a:moveTo>
                  <a:pt x="4000500" y="66522"/>
                </a:moveTo>
                <a:lnTo>
                  <a:pt x="3962400" y="66522"/>
                </a:lnTo>
                <a:lnTo>
                  <a:pt x="3962400" y="104622"/>
                </a:lnTo>
                <a:lnTo>
                  <a:pt x="4000500" y="104622"/>
                </a:lnTo>
                <a:lnTo>
                  <a:pt x="4000500" y="66522"/>
                </a:lnTo>
                <a:close/>
              </a:path>
              <a:path w="4267834" h="171450">
                <a:moveTo>
                  <a:pt x="4076700" y="66522"/>
                </a:moveTo>
                <a:lnTo>
                  <a:pt x="4038600" y="66522"/>
                </a:lnTo>
                <a:lnTo>
                  <a:pt x="4038600" y="104622"/>
                </a:lnTo>
                <a:lnTo>
                  <a:pt x="4076700" y="104622"/>
                </a:lnTo>
                <a:lnTo>
                  <a:pt x="4076700" y="66522"/>
                </a:lnTo>
                <a:close/>
              </a:path>
              <a:path w="4267834" h="171450">
                <a:moveTo>
                  <a:pt x="4152900" y="66522"/>
                </a:moveTo>
                <a:lnTo>
                  <a:pt x="4114800" y="66522"/>
                </a:lnTo>
                <a:lnTo>
                  <a:pt x="4114800" y="104622"/>
                </a:lnTo>
                <a:lnTo>
                  <a:pt x="4152900" y="104622"/>
                </a:lnTo>
                <a:lnTo>
                  <a:pt x="4152900" y="66522"/>
                </a:lnTo>
                <a:close/>
              </a:path>
              <a:path w="4267834" h="171450">
                <a:moveTo>
                  <a:pt x="4267327" y="85572"/>
                </a:moveTo>
                <a:lnTo>
                  <a:pt x="4234688" y="66522"/>
                </a:lnTo>
                <a:lnTo>
                  <a:pt x="4124833" y="2387"/>
                </a:lnTo>
                <a:lnTo>
                  <a:pt x="4117632" y="0"/>
                </a:lnTo>
                <a:lnTo>
                  <a:pt x="4110317" y="482"/>
                </a:lnTo>
                <a:lnTo>
                  <a:pt x="4103713" y="3644"/>
                </a:lnTo>
                <a:lnTo>
                  <a:pt x="4098671" y="9245"/>
                </a:lnTo>
                <a:lnTo>
                  <a:pt x="4096270" y="16446"/>
                </a:lnTo>
                <a:lnTo>
                  <a:pt x="4096753" y="23761"/>
                </a:lnTo>
                <a:lnTo>
                  <a:pt x="4099915" y="30365"/>
                </a:lnTo>
                <a:lnTo>
                  <a:pt x="4105529" y="35407"/>
                </a:lnTo>
                <a:lnTo>
                  <a:pt x="4191000" y="85267"/>
                </a:lnTo>
                <a:lnTo>
                  <a:pt x="4191000" y="85890"/>
                </a:lnTo>
                <a:lnTo>
                  <a:pt x="4105529" y="135737"/>
                </a:lnTo>
                <a:lnTo>
                  <a:pt x="4099915" y="140792"/>
                </a:lnTo>
                <a:lnTo>
                  <a:pt x="4096753" y="147396"/>
                </a:lnTo>
                <a:lnTo>
                  <a:pt x="4096270" y="154711"/>
                </a:lnTo>
                <a:lnTo>
                  <a:pt x="4098671" y="161899"/>
                </a:lnTo>
                <a:lnTo>
                  <a:pt x="4103713" y="167513"/>
                </a:lnTo>
                <a:lnTo>
                  <a:pt x="4110317" y="170662"/>
                </a:lnTo>
                <a:lnTo>
                  <a:pt x="4117632" y="171157"/>
                </a:lnTo>
                <a:lnTo>
                  <a:pt x="4124833" y="168757"/>
                </a:lnTo>
                <a:lnTo>
                  <a:pt x="4234688" y="104622"/>
                </a:lnTo>
                <a:lnTo>
                  <a:pt x="4267327" y="85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981"/>
            <a:ext cx="7170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Rolling update – Deploy</a:t>
            </a:r>
            <a:r>
              <a:rPr spc="35" dirty="0"/>
              <a:t> </a:t>
            </a:r>
            <a:r>
              <a:rPr spc="-5" dirty="0"/>
              <a:t>without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12140"/>
            <a:ext cx="2197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downtime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0538" y="3020314"/>
            <a:ext cx="921385" cy="921385"/>
            <a:chOff x="4050538" y="3020314"/>
            <a:chExt cx="921385" cy="921385"/>
          </a:xfrm>
        </p:grpSpPr>
        <p:sp>
          <p:nvSpPr>
            <p:cNvPr id="5" name="object 5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2405" y="3020314"/>
            <a:ext cx="921385" cy="921385"/>
            <a:chOff x="2232405" y="3020314"/>
            <a:chExt cx="921385" cy="921385"/>
          </a:xfrm>
        </p:grpSpPr>
        <p:sp>
          <p:nvSpPr>
            <p:cNvPr id="9" name="object 9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67146" y="3020314"/>
            <a:ext cx="921385" cy="921385"/>
            <a:chOff x="5867146" y="3020314"/>
            <a:chExt cx="921385" cy="921385"/>
          </a:xfrm>
        </p:grpSpPr>
        <p:sp>
          <p:nvSpPr>
            <p:cNvPr id="13" name="object 13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3853" y="2117597"/>
            <a:ext cx="3754754" cy="908685"/>
          </a:xfrm>
          <a:custGeom>
            <a:avLst/>
            <a:gdLst/>
            <a:ahLst/>
            <a:cxnLst/>
            <a:rect l="l" t="t" r="r" b="b"/>
            <a:pathLst>
              <a:path w="3754754" h="908685">
                <a:moveTo>
                  <a:pt x="3754501" y="840232"/>
                </a:moveTo>
                <a:lnTo>
                  <a:pt x="3753993" y="831977"/>
                </a:lnTo>
                <a:lnTo>
                  <a:pt x="3748532" y="827278"/>
                </a:lnTo>
                <a:lnTo>
                  <a:pt x="3743198" y="822579"/>
                </a:lnTo>
                <a:lnTo>
                  <a:pt x="3734943" y="823087"/>
                </a:lnTo>
                <a:lnTo>
                  <a:pt x="3730244" y="828548"/>
                </a:lnTo>
                <a:lnTo>
                  <a:pt x="3707638" y="854392"/>
                </a:lnTo>
                <a:lnTo>
                  <a:pt x="3707638" y="467233"/>
                </a:lnTo>
                <a:lnTo>
                  <a:pt x="3707638" y="447167"/>
                </a:lnTo>
                <a:lnTo>
                  <a:pt x="3701796" y="441325"/>
                </a:lnTo>
                <a:lnTo>
                  <a:pt x="1892808" y="441325"/>
                </a:lnTo>
                <a:lnTo>
                  <a:pt x="1892808" y="0"/>
                </a:lnTo>
                <a:lnTo>
                  <a:pt x="1892427" y="0"/>
                </a:lnTo>
                <a:lnTo>
                  <a:pt x="1891665" y="0"/>
                </a:lnTo>
                <a:lnTo>
                  <a:pt x="1866900" y="0"/>
                </a:lnTo>
                <a:lnTo>
                  <a:pt x="1866519" y="0"/>
                </a:lnTo>
                <a:lnTo>
                  <a:pt x="1865757" y="0"/>
                </a:lnTo>
                <a:lnTo>
                  <a:pt x="1865757" y="441325"/>
                </a:lnTo>
                <a:lnTo>
                  <a:pt x="52705" y="44132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4995" y="467233"/>
                </a:lnTo>
                <a:lnTo>
                  <a:pt x="1864995" y="854392"/>
                </a:lnTo>
                <a:lnTo>
                  <a:pt x="1842389" y="828548"/>
                </a:lnTo>
                <a:lnTo>
                  <a:pt x="1837690" y="823087"/>
                </a:lnTo>
                <a:lnTo>
                  <a:pt x="1829435" y="822579"/>
                </a:lnTo>
                <a:lnTo>
                  <a:pt x="1824101" y="827278"/>
                </a:lnTo>
                <a:lnTo>
                  <a:pt x="1818640" y="831977"/>
                </a:lnTo>
                <a:lnTo>
                  <a:pt x="1818132" y="840232"/>
                </a:lnTo>
                <a:lnTo>
                  <a:pt x="1877949" y="908558"/>
                </a:lnTo>
                <a:lnTo>
                  <a:pt x="1895170" y="888873"/>
                </a:lnTo>
                <a:lnTo>
                  <a:pt x="1937766" y="840232"/>
                </a:lnTo>
                <a:lnTo>
                  <a:pt x="1937258" y="831977"/>
                </a:lnTo>
                <a:lnTo>
                  <a:pt x="1931797" y="827278"/>
                </a:lnTo>
                <a:lnTo>
                  <a:pt x="1926463" y="822579"/>
                </a:lnTo>
                <a:lnTo>
                  <a:pt x="1918208" y="823087"/>
                </a:lnTo>
                <a:lnTo>
                  <a:pt x="1913509" y="828548"/>
                </a:lnTo>
                <a:lnTo>
                  <a:pt x="1890903" y="854392"/>
                </a:lnTo>
                <a:lnTo>
                  <a:pt x="1890903" y="467233"/>
                </a:lnTo>
                <a:lnTo>
                  <a:pt x="3681730" y="467233"/>
                </a:lnTo>
                <a:lnTo>
                  <a:pt x="3681730" y="854392"/>
                </a:lnTo>
                <a:lnTo>
                  <a:pt x="3659124" y="828548"/>
                </a:lnTo>
                <a:lnTo>
                  <a:pt x="3654425" y="823087"/>
                </a:lnTo>
                <a:lnTo>
                  <a:pt x="3646170" y="822579"/>
                </a:lnTo>
                <a:lnTo>
                  <a:pt x="3640836" y="827278"/>
                </a:lnTo>
                <a:lnTo>
                  <a:pt x="3635375" y="831977"/>
                </a:lnTo>
                <a:lnTo>
                  <a:pt x="3634867" y="840232"/>
                </a:lnTo>
                <a:lnTo>
                  <a:pt x="3694684" y="908558"/>
                </a:lnTo>
                <a:lnTo>
                  <a:pt x="3711905" y="888873"/>
                </a:lnTo>
                <a:lnTo>
                  <a:pt x="3754501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Rolling update – Deploy</a:t>
            </a:r>
            <a:r>
              <a:rPr spc="25" dirty="0"/>
              <a:t> </a:t>
            </a:r>
            <a:r>
              <a:rPr spc="-5" dirty="0"/>
              <a:t>without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2198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downtime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0538" y="3020314"/>
            <a:ext cx="921385" cy="921385"/>
            <a:chOff x="4050538" y="3020314"/>
            <a:chExt cx="921385" cy="921385"/>
          </a:xfrm>
        </p:grpSpPr>
        <p:sp>
          <p:nvSpPr>
            <p:cNvPr id="5" name="object 5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78735" y="2866644"/>
            <a:ext cx="1228725" cy="1228725"/>
            <a:chOff x="2078735" y="2866644"/>
            <a:chExt cx="1228725" cy="12287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735" y="2866644"/>
              <a:ext cx="1228343" cy="12283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67146" y="3020314"/>
            <a:ext cx="921385" cy="921385"/>
            <a:chOff x="5867146" y="3020314"/>
            <a:chExt cx="921385" cy="921385"/>
          </a:xfrm>
        </p:grpSpPr>
        <p:sp>
          <p:nvSpPr>
            <p:cNvPr id="14" name="object 14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1985" y="2117597"/>
            <a:ext cx="1936750" cy="908685"/>
          </a:xfrm>
          <a:custGeom>
            <a:avLst/>
            <a:gdLst/>
            <a:ahLst/>
            <a:cxnLst/>
            <a:rect l="l" t="t" r="r" b="b"/>
            <a:pathLst>
              <a:path w="1936750" h="908685">
                <a:moveTo>
                  <a:pt x="1936369" y="840232"/>
                </a:moveTo>
                <a:lnTo>
                  <a:pt x="1935861" y="831977"/>
                </a:lnTo>
                <a:lnTo>
                  <a:pt x="1930400" y="827278"/>
                </a:lnTo>
                <a:lnTo>
                  <a:pt x="1925066" y="822579"/>
                </a:lnTo>
                <a:lnTo>
                  <a:pt x="1916811" y="823087"/>
                </a:lnTo>
                <a:lnTo>
                  <a:pt x="1912112" y="828548"/>
                </a:lnTo>
                <a:lnTo>
                  <a:pt x="1889506" y="854392"/>
                </a:lnTo>
                <a:lnTo>
                  <a:pt x="1889506" y="467233"/>
                </a:lnTo>
                <a:lnTo>
                  <a:pt x="1889506" y="447167"/>
                </a:lnTo>
                <a:lnTo>
                  <a:pt x="1883664" y="441325"/>
                </a:lnTo>
                <a:lnTo>
                  <a:pt x="74676" y="441325"/>
                </a:lnTo>
                <a:lnTo>
                  <a:pt x="74676" y="0"/>
                </a:lnTo>
                <a:lnTo>
                  <a:pt x="74295" y="0"/>
                </a:lnTo>
                <a:lnTo>
                  <a:pt x="48768" y="0"/>
                </a:lnTo>
                <a:lnTo>
                  <a:pt x="48387" y="0"/>
                </a:lnTo>
                <a:lnTo>
                  <a:pt x="48387" y="445643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3598" y="467233"/>
                </a:lnTo>
                <a:lnTo>
                  <a:pt x="1863598" y="854392"/>
                </a:lnTo>
                <a:lnTo>
                  <a:pt x="1840992" y="828548"/>
                </a:lnTo>
                <a:lnTo>
                  <a:pt x="1836293" y="823087"/>
                </a:lnTo>
                <a:lnTo>
                  <a:pt x="1828038" y="822579"/>
                </a:lnTo>
                <a:lnTo>
                  <a:pt x="1822704" y="827278"/>
                </a:lnTo>
                <a:lnTo>
                  <a:pt x="1817243" y="831977"/>
                </a:lnTo>
                <a:lnTo>
                  <a:pt x="1816735" y="840232"/>
                </a:lnTo>
                <a:lnTo>
                  <a:pt x="1876552" y="908558"/>
                </a:lnTo>
                <a:lnTo>
                  <a:pt x="1893773" y="888873"/>
                </a:lnTo>
                <a:lnTo>
                  <a:pt x="1936369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Rolling update – Deploy</a:t>
            </a:r>
            <a:r>
              <a:rPr spc="25" dirty="0"/>
              <a:t> </a:t>
            </a:r>
            <a:r>
              <a:rPr spc="-5" dirty="0"/>
              <a:t>without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2198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downtime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96867" y="2866644"/>
            <a:ext cx="1228725" cy="1228725"/>
            <a:chOff x="3896867" y="2866644"/>
            <a:chExt cx="1228725" cy="1228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6867" y="2866644"/>
              <a:ext cx="1228343" cy="12283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56887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6887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32405" y="3020314"/>
            <a:ext cx="921385" cy="921385"/>
            <a:chOff x="2232405" y="3020314"/>
            <a:chExt cx="921385" cy="921385"/>
          </a:xfrm>
        </p:grpSpPr>
        <p:sp>
          <p:nvSpPr>
            <p:cNvPr id="10" name="object 10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67146" y="3020314"/>
            <a:ext cx="921385" cy="921385"/>
            <a:chOff x="5867146" y="3020314"/>
            <a:chExt cx="921385" cy="921385"/>
          </a:xfrm>
        </p:grpSpPr>
        <p:sp>
          <p:nvSpPr>
            <p:cNvPr id="14" name="object 14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3853" y="2117597"/>
            <a:ext cx="3754754" cy="908685"/>
          </a:xfrm>
          <a:custGeom>
            <a:avLst/>
            <a:gdLst/>
            <a:ahLst/>
            <a:cxnLst/>
            <a:rect l="l" t="t" r="r" b="b"/>
            <a:pathLst>
              <a:path w="3754754" h="908685">
                <a:moveTo>
                  <a:pt x="3754501" y="840232"/>
                </a:moveTo>
                <a:lnTo>
                  <a:pt x="3753993" y="831977"/>
                </a:lnTo>
                <a:lnTo>
                  <a:pt x="3748532" y="827278"/>
                </a:lnTo>
                <a:lnTo>
                  <a:pt x="3743198" y="822579"/>
                </a:lnTo>
                <a:lnTo>
                  <a:pt x="3734943" y="823087"/>
                </a:lnTo>
                <a:lnTo>
                  <a:pt x="3730244" y="828548"/>
                </a:lnTo>
                <a:lnTo>
                  <a:pt x="3707638" y="854392"/>
                </a:lnTo>
                <a:lnTo>
                  <a:pt x="3707638" y="467233"/>
                </a:lnTo>
                <a:lnTo>
                  <a:pt x="3707638" y="447167"/>
                </a:lnTo>
                <a:lnTo>
                  <a:pt x="3701796" y="441325"/>
                </a:lnTo>
                <a:lnTo>
                  <a:pt x="1892427" y="441325"/>
                </a:lnTo>
                <a:lnTo>
                  <a:pt x="1892427" y="0"/>
                </a:lnTo>
                <a:lnTo>
                  <a:pt x="1891665" y="0"/>
                </a:lnTo>
                <a:lnTo>
                  <a:pt x="1866519" y="0"/>
                </a:lnTo>
                <a:lnTo>
                  <a:pt x="1865757" y="0"/>
                </a:lnTo>
                <a:lnTo>
                  <a:pt x="1865757" y="441325"/>
                </a:lnTo>
                <a:lnTo>
                  <a:pt x="52705" y="44132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72361" y="467233"/>
                </a:lnTo>
                <a:lnTo>
                  <a:pt x="1885950" y="467233"/>
                </a:lnTo>
                <a:lnTo>
                  <a:pt x="3681730" y="467233"/>
                </a:lnTo>
                <a:lnTo>
                  <a:pt x="3681730" y="854392"/>
                </a:lnTo>
                <a:lnTo>
                  <a:pt x="3659124" y="828548"/>
                </a:lnTo>
                <a:lnTo>
                  <a:pt x="3654425" y="823087"/>
                </a:lnTo>
                <a:lnTo>
                  <a:pt x="3646170" y="822579"/>
                </a:lnTo>
                <a:lnTo>
                  <a:pt x="3640836" y="827278"/>
                </a:lnTo>
                <a:lnTo>
                  <a:pt x="3635375" y="831977"/>
                </a:lnTo>
                <a:lnTo>
                  <a:pt x="3634867" y="840232"/>
                </a:lnTo>
                <a:lnTo>
                  <a:pt x="3694684" y="908558"/>
                </a:lnTo>
                <a:lnTo>
                  <a:pt x="3711905" y="888873"/>
                </a:lnTo>
                <a:lnTo>
                  <a:pt x="3754501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Rolling update – Deploy</a:t>
            </a:r>
            <a:r>
              <a:rPr spc="25" dirty="0"/>
              <a:t> </a:t>
            </a:r>
            <a:r>
              <a:rPr spc="-5" dirty="0"/>
              <a:t>without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2198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downtime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13476" y="2860548"/>
            <a:ext cx="1228725" cy="1228725"/>
            <a:chOff x="5713476" y="2860548"/>
            <a:chExt cx="1228725" cy="1228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476" y="2860548"/>
              <a:ext cx="1228344" cy="12283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73496" y="3020568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1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1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73496" y="3020568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1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1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1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55182" y="327215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50538" y="3020314"/>
            <a:ext cx="921385" cy="921385"/>
            <a:chOff x="4050538" y="3020314"/>
            <a:chExt cx="921385" cy="921385"/>
          </a:xfrm>
        </p:grpSpPr>
        <p:sp>
          <p:nvSpPr>
            <p:cNvPr id="10" name="object 10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32405" y="3020314"/>
            <a:ext cx="921385" cy="921385"/>
            <a:chOff x="2232405" y="3020314"/>
            <a:chExt cx="921385" cy="921385"/>
          </a:xfrm>
        </p:grpSpPr>
        <p:sp>
          <p:nvSpPr>
            <p:cNvPr id="14" name="object 14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3853" y="2117597"/>
            <a:ext cx="1938020" cy="908685"/>
          </a:xfrm>
          <a:custGeom>
            <a:avLst/>
            <a:gdLst/>
            <a:ahLst/>
            <a:cxnLst/>
            <a:rect l="l" t="t" r="r" b="b"/>
            <a:pathLst>
              <a:path w="1938020" h="908685">
                <a:moveTo>
                  <a:pt x="1937766" y="840232"/>
                </a:moveTo>
                <a:lnTo>
                  <a:pt x="1937258" y="831977"/>
                </a:lnTo>
                <a:lnTo>
                  <a:pt x="1931797" y="827278"/>
                </a:lnTo>
                <a:lnTo>
                  <a:pt x="1926463" y="822579"/>
                </a:lnTo>
                <a:lnTo>
                  <a:pt x="1918208" y="823087"/>
                </a:lnTo>
                <a:lnTo>
                  <a:pt x="1913509" y="828548"/>
                </a:lnTo>
                <a:lnTo>
                  <a:pt x="1890903" y="854392"/>
                </a:lnTo>
                <a:lnTo>
                  <a:pt x="1890903" y="467233"/>
                </a:lnTo>
                <a:lnTo>
                  <a:pt x="1890903" y="463308"/>
                </a:lnTo>
                <a:lnTo>
                  <a:pt x="1892808" y="461391"/>
                </a:lnTo>
                <a:lnTo>
                  <a:pt x="1892808" y="441325"/>
                </a:lnTo>
                <a:lnTo>
                  <a:pt x="1892808" y="0"/>
                </a:lnTo>
                <a:lnTo>
                  <a:pt x="1891665" y="0"/>
                </a:lnTo>
                <a:lnTo>
                  <a:pt x="1866900" y="0"/>
                </a:lnTo>
                <a:lnTo>
                  <a:pt x="1865757" y="0"/>
                </a:lnTo>
                <a:lnTo>
                  <a:pt x="1865757" y="441325"/>
                </a:lnTo>
                <a:lnTo>
                  <a:pt x="52705" y="44132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4995" y="467233"/>
                </a:lnTo>
                <a:lnTo>
                  <a:pt x="1864995" y="854392"/>
                </a:lnTo>
                <a:lnTo>
                  <a:pt x="1842389" y="828548"/>
                </a:lnTo>
                <a:lnTo>
                  <a:pt x="1837690" y="823087"/>
                </a:lnTo>
                <a:lnTo>
                  <a:pt x="1829435" y="822579"/>
                </a:lnTo>
                <a:lnTo>
                  <a:pt x="1824101" y="827278"/>
                </a:lnTo>
                <a:lnTo>
                  <a:pt x="1818640" y="831977"/>
                </a:lnTo>
                <a:lnTo>
                  <a:pt x="1818132" y="840232"/>
                </a:lnTo>
                <a:lnTo>
                  <a:pt x="1877949" y="908558"/>
                </a:lnTo>
                <a:lnTo>
                  <a:pt x="1895170" y="888873"/>
                </a:lnTo>
                <a:lnTo>
                  <a:pt x="1937766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Rolling update – Deploy</a:t>
            </a:r>
            <a:r>
              <a:rPr spc="25" dirty="0"/>
              <a:t> </a:t>
            </a:r>
            <a:r>
              <a:rPr spc="-5" dirty="0"/>
              <a:t>without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2198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downtime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0538" y="3020314"/>
            <a:ext cx="921385" cy="921385"/>
            <a:chOff x="4050538" y="3020314"/>
            <a:chExt cx="921385" cy="921385"/>
          </a:xfrm>
        </p:grpSpPr>
        <p:sp>
          <p:nvSpPr>
            <p:cNvPr id="5" name="object 5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2405" y="3020314"/>
            <a:ext cx="921385" cy="921385"/>
            <a:chOff x="2232405" y="3020314"/>
            <a:chExt cx="921385" cy="921385"/>
          </a:xfrm>
        </p:grpSpPr>
        <p:sp>
          <p:nvSpPr>
            <p:cNvPr id="9" name="object 9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67146" y="3020314"/>
            <a:ext cx="921385" cy="921385"/>
            <a:chOff x="5867146" y="3020314"/>
            <a:chExt cx="921385" cy="921385"/>
          </a:xfrm>
        </p:grpSpPr>
        <p:sp>
          <p:nvSpPr>
            <p:cNvPr id="13" name="object 13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3853" y="2117597"/>
            <a:ext cx="3754754" cy="908685"/>
          </a:xfrm>
          <a:custGeom>
            <a:avLst/>
            <a:gdLst/>
            <a:ahLst/>
            <a:cxnLst/>
            <a:rect l="l" t="t" r="r" b="b"/>
            <a:pathLst>
              <a:path w="3754754" h="908685">
                <a:moveTo>
                  <a:pt x="3754501" y="840232"/>
                </a:moveTo>
                <a:lnTo>
                  <a:pt x="3753993" y="831977"/>
                </a:lnTo>
                <a:lnTo>
                  <a:pt x="3748532" y="827278"/>
                </a:lnTo>
                <a:lnTo>
                  <a:pt x="3743198" y="822579"/>
                </a:lnTo>
                <a:lnTo>
                  <a:pt x="3734943" y="823087"/>
                </a:lnTo>
                <a:lnTo>
                  <a:pt x="3730244" y="828548"/>
                </a:lnTo>
                <a:lnTo>
                  <a:pt x="3707638" y="854392"/>
                </a:lnTo>
                <a:lnTo>
                  <a:pt x="3707638" y="467233"/>
                </a:lnTo>
                <a:lnTo>
                  <a:pt x="3707638" y="447167"/>
                </a:lnTo>
                <a:lnTo>
                  <a:pt x="3701796" y="441325"/>
                </a:lnTo>
                <a:lnTo>
                  <a:pt x="1892808" y="441325"/>
                </a:lnTo>
                <a:lnTo>
                  <a:pt x="1892808" y="0"/>
                </a:lnTo>
                <a:lnTo>
                  <a:pt x="1892427" y="0"/>
                </a:lnTo>
                <a:lnTo>
                  <a:pt x="1891665" y="0"/>
                </a:lnTo>
                <a:lnTo>
                  <a:pt x="1866900" y="0"/>
                </a:lnTo>
                <a:lnTo>
                  <a:pt x="1866519" y="0"/>
                </a:lnTo>
                <a:lnTo>
                  <a:pt x="1865757" y="0"/>
                </a:lnTo>
                <a:lnTo>
                  <a:pt x="1865757" y="441325"/>
                </a:lnTo>
                <a:lnTo>
                  <a:pt x="52705" y="44132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4995" y="467233"/>
                </a:lnTo>
                <a:lnTo>
                  <a:pt x="1864995" y="854392"/>
                </a:lnTo>
                <a:lnTo>
                  <a:pt x="1842389" y="828548"/>
                </a:lnTo>
                <a:lnTo>
                  <a:pt x="1837690" y="823087"/>
                </a:lnTo>
                <a:lnTo>
                  <a:pt x="1829435" y="822579"/>
                </a:lnTo>
                <a:lnTo>
                  <a:pt x="1824101" y="827278"/>
                </a:lnTo>
                <a:lnTo>
                  <a:pt x="1818640" y="831977"/>
                </a:lnTo>
                <a:lnTo>
                  <a:pt x="1818132" y="840232"/>
                </a:lnTo>
                <a:lnTo>
                  <a:pt x="1877949" y="908558"/>
                </a:lnTo>
                <a:lnTo>
                  <a:pt x="1895170" y="888873"/>
                </a:lnTo>
                <a:lnTo>
                  <a:pt x="1937766" y="840232"/>
                </a:lnTo>
                <a:lnTo>
                  <a:pt x="1937258" y="831977"/>
                </a:lnTo>
                <a:lnTo>
                  <a:pt x="1931797" y="827278"/>
                </a:lnTo>
                <a:lnTo>
                  <a:pt x="1926463" y="822579"/>
                </a:lnTo>
                <a:lnTo>
                  <a:pt x="1918208" y="823087"/>
                </a:lnTo>
                <a:lnTo>
                  <a:pt x="1913509" y="828548"/>
                </a:lnTo>
                <a:lnTo>
                  <a:pt x="1890903" y="854392"/>
                </a:lnTo>
                <a:lnTo>
                  <a:pt x="1890903" y="467233"/>
                </a:lnTo>
                <a:lnTo>
                  <a:pt x="3681730" y="467233"/>
                </a:lnTo>
                <a:lnTo>
                  <a:pt x="3681730" y="854392"/>
                </a:lnTo>
                <a:lnTo>
                  <a:pt x="3659124" y="828548"/>
                </a:lnTo>
                <a:lnTo>
                  <a:pt x="3654425" y="823087"/>
                </a:lnTo>
                <a:lnTo>
                  <a:pt x="3646170" y="822579"/>
                </a:lnTo>
                <a:lnTo>
                  <a:pt x="3640836" y="827278"/>
                </a:lnTo>
                <a:lnTo>
                  <a:pt x="3635375" y="831977"/>
                </a:lnTo>
                <a:lnTo>
                  <a:pt x="3634867" y="840232"/>
                </a:lnTo>
                <a:lnTo>
                  <a:pt x="3694684" y="908558"/>
                </a:lnTo>
                <a:lnTo>
                  <a:pt x="3711905" y="888873"/>
                </a:lnTo>
                <a:lnTo>
                  <a:pt x="3754501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0"/>
            <a:ext cx="5447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Health </a:t>
            </a:r>
            <a:r>
              <a:rPr spc="-25" dirty="0"/>
              <a:t>Tracking </a:t>
            </a:r>
            <a:r>
              <a:rPr spc="-5" dirty="0"/>
              <a:t>–</a:t>
            </a:r>
            <a:r>
              <a:rPr spc="-45" dirty="0"/>
              <a:t> </a:t>
            </a:r>
            <a:r>
              <a:rPr spc="-5" dirty="0"/>
              <a:t>Catch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488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deployment</a:t>
            </a:r>
            <a:r>
              <a:rPr sz="4000" spc="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problems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0538" y="3020314"/>
            <a:ext cx="921385" cy="921385"/>
            <a:chOff x="4050538" y="3020314"/>
            <a:chExt cx="921385" cy="921385"/>
          </a:xfrm>
        </p:grpSpPr>
        <p:sp>
          <p:nvSpPr>
            <p:cNvPr id="5" name="object 5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2405" y="3020314"/>
            <a:ext cx="921385" cy="921385"/>
            <a:chOff x="2232405" y="3020314"/>
            <a:chExt cx="921385" cy="921385"/>
          </a:xfrm>
        </p:grpSpPr>
        <p:sp>
          <p:nvSpPr>
            <p:cNvPr id="9" name="object 9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67146" y="3020314"/>
            <a:ext cx="921385" cy="921385"/>
            <a:chOff x="5867146" y="3020314"/>
            <a:chExt cx="921385" cy="921385"/>
          </a:xfrm>
        </p:grpSpPr>
        <p:sp>
          <p:nvSpPr>
            <p:cNvPr id="13" name="object 13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3853" y="2117597"/>
            <a:ext cx="3754754" cy="908685"/>
          </a:xfrm>
          <a:custGeom>
            <a:avLst/>
            <a:gdLst/>
            <a:ahLst/>
            <a:cxnLst/>
            <a:rect l="l" t="t" r="r" b="b"/>
            <a:pathLst>
              <a:path w="3754754" h="908685">
                <a:moveTo>
                  <a:pt x="3754501" y="840232"/>
                </a:moveTo>
                <a:lnTo>
                  <a:pt x="3753993" y="831977"/>
                </a:lnTo>
                <a:lnTo>
                  <a:pt x="3748532" y="827278"/>
                </a:lnTo>
                <a:lnTo>
                  <a:pt x="3743198" y="822579"/>
                </a:lnTo>
                <a:lnTo>
                  <a:pt x="3734943" y="823087"/>
                </a:lnTo>
                <a:lnTo>
                  <a:pt x="3730244" y="828548"/>
                </a:lnTo>
                <a:lnTo>
                  <a:pt x="3707638" y="854392"/>
                </a:lnTo>
                <a:lnTo>
                  <a:pt x="3707638" y="467233"/>
                </a:lnTo>
                <a:lnTo>
                  <a:pt x="3707638" y="447167"/>
                </a:lnTo>
                <a:lnTo>
                  <a:pt x="3701796" y="441325"/>
                </a:lnTo>
                <a:lnTo>
                  <a:pt x="1892808" y="441325"/>
                </a:lnTo>
                <a:lnTo>
                  <a:pt x="1892808" y="0"/>
                </a:lnTo>
                <a:lnTo>
                  <a:pt x="1892427" y="0"/>
                </a:lnTo>
                <a:lnTo>
                  <a:pt x="1891665" y="0"/>
                </a:lnTo>
                <a:lnTo>
                  <a:pt x="1866900" y="0"/>
                </a:lnTo>
                <a:lnTo>
                  <a:pt x="1866519" y="0"/>
                </a:lnTo>
                <a:lnTo>
                  <a:pt x="1865757" y="0"/>
                </a:lnTo>
                <a:lnTo>
                  <a:pt x="1865757" y="441325"/>
                </a:lnTo>
                <a:lnTo>
                  <a:pt x="52705" y="44132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4995" y="467233"/>
                </a:lnTo>
                <a:lnTo>
                  <a:pt x="1864995" y="854392"/>
                </a:lnTo>
                <a:lnTo>
                  <a:pt x="1842389" y="828548"/>
                </a:lnTo>
                <a:lnTo>
                  <a:pt x="1837690" y="823087"/>
                </a:lnTo>
                <a:lnTo>
                  <a:pt x="1829435" y="822579"/>
                </a:lnTo>
                <a:lnTo>
                  <a:pt x="1824101" y="827278"/>
                </a:lnTo>
                <a:lnTo>
                  <a:pt x="1818640" y="831977"/>
                </a:lnTo>
                <a:lnTo>
                  <a:pt x="1818132" y="840232"/>
                </a:lnTo>
                <a:lnTo>
                  <a:pt x="1877949" y="908558"/>
                </a:lnTo>
                <a:lnTo>
                  <a:pt x="1895170" y="888873"/>
                </a:lnTo>
                <a:lnTo>
                  <a:pt x="1937766" y="840232"/>
                </a:lnTo>
                <a:lnTo>
                  <a:pt x="1937258" y="831977"/>
                </a:lnTo>
                <a:lnTo>
                  <a:pt x="1931797" y="827278"/>
                </a:lnTo>
                <a:lnTo>
                  <a:pt x="1926463" y="822579"/>
                </a:lnTo>
                <a:lnTo>
                  <a:pt x="1918208" y="823087"/>
                </a:lnTo>
                <a:lnTo>
                  <a:pt x="1913509" y="828548"/>
                </a:lnTo>
                <a:lnTo>
                  <a:pt x="1890903" y="854392"/>
                </a:lnTo>
                <a:lnTo>
                  <a:pt x="1890903" y="467233"/>
                </a:lnTo>
                <a:lnTo>
                  <a:pt x="3681730" y="467233"/>
                </a:lnTo>
                <a:lnTo>
                  <a:pt x="3681730" y="854392"/>
                </a:lnTo>
                <a:lnTo>
                  <a:pt x="3659124" y="828548"/>
                </a:lnTo>
                <a:lnTo>
                  <a:pt x="3654425" y="823087"/>
                </a:lnTo>
                <a:lnTo>
                  <a:pt x="3646170" y="822579"/>
                </a:lnTo>
                <a:lnTo>
                  <a:pt x="3640836" y="827278"/>
                </a:lnTo>
                <a:lnTo>
                  <a:pt x="3635375" y="831977"/>
                </a:lnTo>
                <a:lnTo>
                  <a:pt x="3634867" y="840232"/>
                </a:lnTo>
                <a:lnTo>
                  <a:pt x="3694684" y="908558"/>
                </a:lnTo>
                <a:lnTo>
                  <a:pt x="3711905" y="888873"/>
                </a:lnTo>
                <a:lnTo>
                  <a:pt x="3754501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0"/>
            <a:ext cx="5306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Health tracking –</a:t>
            </a:r>
            <a:r>
              <a:rPr spc="5" dirty="0"/>
              <a:t> </a:t>
            </a:r>
            <a:r>
              <a:rPr spc="-5" dirty="0"/>
              <a:t>Catch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488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deployment</a:t>
            </a:r>
            <a:r>
              <a:rPr sz="4000" spc="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problems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78735" y="2866644"/>
            <a:ext cx="1228725" cy="1228725"/>
            <a:chOff x="2078735" y="2866644"/>
            <a:chExt cx="1228725" cy="1228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735" y="2866644"/>
              <a:ext cx="1228343" cy="12283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B7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30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50538" y="3020314"/>
            <a:ext cx="2738120" cy="921385"/>
            <a:chOff x="4050538" y="3020314"/>
            <a:chExt cx="2738120" cy="921385"/>
          </a:xfrm>
        </p:grpSpPr>
        <p:sp>
          <p:nvSpPr>
            <p:cNvPr id="9" name="object 9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7349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7349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51985" y="2117597"/>
            <a:ext cx="1936750" cy="908685"/>
          </a:xfrm>
          <a:custGeom>
            <a:avLst/>
            <a:gdLst/>
            <a:ahLst/>
            <a:cxnLst/>
            <a:rect l="l" t="t" r="r" b="b"/>
            <a:pathLst>
              <a:path w="1936750" h="908685">
                <a:moveTo>
                  <a:pt x="1936369" y="840232"/>
                </a:moveTo>
                <a:lnTo>
                  <a:pt x="1935861" y="831977"/>
                </a:lnTo>
                <a:lnTo>
                  <a:pt x="1930400" y="827278"/>
                </a:lnTo>
                <a:lnTo>
                  <a:pt x="1925066" y="822579"/>
                </a:lnTo>
                <a:lnTo>
                  <a:pt x="1916811" y="823087"/>
                </a:lnTo>
                <a:lnTo>
                  <a:pt x="1912112" y="828548"/>
                </a:lnTo>
                <a:lnTo>
                  <a:pt x="1889506" y="854392"/>
                </a:lnTo>
                <a:lnTo>
                  <a:pt x="1889506" y="467233"/>
                </a:lnTo>
                <a:lnTo>
                  <a:pt x="1889506" y="447167"/>
                </a:lnTo>
                <a:lnTo>
                  <a:pt x="1883664" y="441325"/>
                </a:lnTo>
                <a:lnTo>
                  <a:pt x="74676" y="441325"/>
                </a:lnTo>
                <a:lnTo>
                  <a:pt x="74676" y="0"/>
                </a:lnTo>
                <a:lnTo>
                  <a:pt x="74295" y="0"/>
                </a:lnTo>
                <a:lnTo>
                  <a:pt x="48768" y="0"/>
                </a:lnTo>
                <a:lnTo>
                  <a:pt x="48387" y="0"/>
                </a:lnTo>
                <a:lnTo>
                  <a:pt x="48387" y="445643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3598" y="467233"/>
                </a:lnTo>
                <a:lnTo>
                  <a:pt x="1863598" y="854392"/>
                </a:lnTo>
                <a:lnTo>
                  <a:pt x="1840992" y="828548"/>
                </a:lnTo>
                <a:lnTo>
                  <a:pt x="1836293" y="823087"/>
                </a:lnTo>
                <a:lnTo>
                  <a:pt x="1828038" y="822579"/>
                </a:lnTo>
                <a:lnTo>
                  <a:pt x="1822704" y="827278"/>
                </a:lnTo>
                <a:lnTo>
                  <a:pt x="1817243" y="831977"/>
                </a:lnTo>
                <a:lnTo>
                  <a:pt x="1816735" y="840232"/>
                </a:lnTo>
                <a:lnTo>
                  <a:pt x="1876552" y="908558"/>
                </a:lnTo>
                <a:lnTo>
                  <a:pt x="1893773" y="888873"/>
                </a:lnTo>
                <a:lnTo>
                  <a:pt x="1936369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20188" y="3283966"/>
            <a:ext cx="2165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640" algn="l"/>
                <a:tab pos="1830070" algn="l"/>
              </a:tabLst>
            </a:pPr>
            <a:r>
              <a:rPr sz="3600" spc="-7" baseline="1157" dirty="0">
                <a:solidFill>
                  <a:srgbClr val="30859C"/>
                </a:solidFill>
                <a:latin typeface="Arial"/>
                <a:cs typeface="Arial"/>
              </a:rPr>
              <a:t>v3	</a:t>
            </a:r>
            <a:r>
              <a:rPr sz="2400" spc="-5" dirty="0">
                <a:solidFill>
                  <a:srgbClr val="92CDDD"/>
                </a:solidFill>
                <a:latin typeface="Arial"/>
                <a:cs typeface="Arial"/>
              </a:rPr>
              <a:t>Stop	</a:t>
            </a:r>
            <a:r>
              <a:rPr sz="3600" spc="-7" baseline="1157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0"/>
            <a:ext cx="5306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Health tracking –</a:t>
            </a:r>
            <a:r>
              <a:rPr spc="5" dirty="0"/>
              <a:t> </a:t>
            </a:r>
            <a:r>
              <a:rPr spc="-5" dirty="0"/>
              <a:t>Catch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488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deployment</a:t>
            </a:r>
            <a:r>
              <a:rPr sz="4000" spc="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problems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0538" y="3014217"/>
            <a:ext cx="921385" cy="921385"/>
            <a:chOff x="4050538" y="3014217"/>
            <a:chExt cx="921385" cy="921385"/>
          </a:xfrm>
        </p:grpSpPr>
        <p:sp>
          <p:nvSpPr>
            <p:cNvPr id="5" name="object 5"/>
            <p:cNvSpPr/>
            <p:nvPr/>
          </p:nvSpPr>
          <p:spPr>
            <a:xfrm>
              <a:off x="4056888" y="3020567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1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1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6888" y="3020567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1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1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1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7684" y="327215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78735" y="2860548"/>
            <a:ext cx="1228725" cy="1228725"/>
            <a:chOff x="2078735" y="2860548"/>
            <a:chExt cx="1228725" cy="12287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735" y="2860548"/>
              <a:ext cx="1228343" cy="12283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38755" y="3020568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1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1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38755" y="3020568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1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1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1"/>
                  </a:lnTo>
                  <a:close/>
                </a:path>
              </a:pathLst>
            </a:custGeom>
            <a:ln w="12192">
              <a:solidFill>
                <a:srgbClr val="B3A1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20188" y="327215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67146" y="3014217"/>
            <a:ext cx="921385" cy="921385"/>
            <a:chOff x="5867146" y="3014217"/>
            <a:chExt cx="921385" cy="921385"/>
          </a:xfrm>
        </p:grpSpPr>
        <p:sp>
          <p:nvSpPr>
            <p:cNvPr id="14" name="object 14"/>
            <p:cNvSpPr/>
            <p:nvPr/>
          </p:nvSpPr>
          <p:spPr>
            <a:xfrm>
              <a:off x="5873496" y="3020567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1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1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73496" y="3020567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1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1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1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55182" y="327215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1985" y="2113025"/>
            <a:ext cx="1936750" cy="908685"/>
          </a:xfrm>
          <a:custGeom>
            <a:avLst/>
            <a:gdLst/>
            <a:ahLst/>
            <a:cxnLst/>
            <a:rect l="l" t="t" r="r" b="b"/>
            <a:pathLst>
              <a:path w="1936750" h="908685">
                <a:moveTo>
                  <a:pt x="1936369" y="840232"/>
                </a:moveTo>
                <a:lnTo>
                  <a:pt x="1935861" y="831977"/>
                </a:lnTo>
                <a:lnTo>
                  <a:pt x="1930400" y="827278"/>
                </a:lnTo>
                <a:lnTo>
                  <a:pt x="1925066" y="822579"/>
                </a:lnTo>
                <a:lnTo>
                  <a:pt x="1916811" y="823087"/>
                </a:lnTo>
                <a:lnTo>
                  <a:pt x="1912112" y="828548"/>
                </a:lnTo>
                <a:lnTo>
                  <a:pt x="1889506" y="854392"/>
                </a:lnTo>
                <a:lnTo>
                  <a:pt x="1889506" y="467233"/>
                </a:lnTo>
                <a:lnTo>
                  <a:pt x="1889506" y="447167"/>
                </a:lnTo>
                <a:lnTo>
                  <a:pt x="1883664" y="441325"/>
                </a:lnTo>
                <a:lnTo>
                  <a:pt x="74676" y="441325"/>
                </a:lnTo>
                <a:lnTo>
                  <a:pt x="74676" y="0"/>
                </a:lnTo>
                <a:lnTo>
                  <a:pt x="74295" y="0"/>
                </a:lnTo>
                <a:lnTo>
                  <a:pt x="48768" y="0"/>
                </a:lnTo>
                <a:lnTo>
                  <a:pt x="48387" y="0"/>
                </a:lnTo>
                <a:lnTo>
                  <a:pt x="48387" y="44565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3598" y="467233"/>
                </a:lnTo>
                <a:lnTo>
                  <a:pt x="1863598" y="854392"/>
                </a:lnTo>
                <a:lnTo>
                  <a:pt x="1840992" y="828548"/>
                </a:lnTo>
                <a:lnTo>
                  <a:pt x="1836293" y="823087"/>
                </a:lnTo>
                <a:lnTo>
                  <a:pt x="1828038" y="822579"/>
                </a:lnTo>
                <a:lnTo>
                  <a:pt x="1822704" y="827278"/>
                </a:lnTo>
                <a:lnTo>
                  <a:pt x="1817243" y="831977"/>
                </a:lnTo>
                <a:lnTo>
                  <a:pt x="1816735" y="840232"/>
                </a:lnTo>
                <a:lnTo>
                  <a:pt x="1876552" y="908558"/>
                </a:lnTo>
                <a:lnTo>
                  <a:pt x="1893773" y="888873"/>
                </a:lnTo>
                <a:lnTo>
                  <a:pt x="1936369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99688" y="1199388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6482" y="2445511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B3A1C6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l</a:t>
            </a:r>
            <a:r>
              <a:rPr sz="2400" spc="-15" dirty="0">
                <a:solidFill>
                  <a:srgbClr val="B3A1C6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B3A1C6"/>
                </a:solidFill>
                <a:latin typeface="Arial"/>
                <a:cs typeface="Arial"/>
              </a:rPr>
              <a:t>back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1907" y="1964435"/>
            <a:ext cx="4521708" cy="972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5089" y="2137028"/>
            <a:ext cx="3895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The Amazon DevOps</a:t>
            </a: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0"/>
            <a:ext cx="5306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Health tracking –</a:t>
            </a:r>
            <a:r>
              <a:rPr spc="5" dirty="0"/>
              <a:t> </a:t>
            </a:r>
            <a:r>
              <a:rPr spc="-5" dirty="0"/>
              <a:t>Catch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08152"/>
            <a:ext cx="488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deployment</a:t>
            </a:r>
            <a:r>
              <a:rPr sz="4000" spc="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problems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0538" y="3020314"/>
            <a:ext cx="921385" cy="921385"/>
            <a:chOff x="4050538" y="3020314"/>
            <a:chExt cx="921385" cy="921385"/>
          </a:xfrm>
        </p:grpSpPr>
        <p:sp>
          <p:nvSpPr>
            <p:cNvPr id="5" name="object 5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6888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7684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2405" y="3020314"/>
            <a:ext cx="921385" cy="921385"/>
            <a:chOff x="2232405" y="3020314"/>
            <a:chExt cx="921385" cy="921385"/>
          </a:xfrm>
        </p:grpSpPr>
        <p:sp>
          <p:nvSpPr>
            <p:cNvPr id="9" name="object 9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4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8755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4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20188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67146" y="3020314"/>
            <a:ext cx="921385" cy="921385"/>
            <a:chOff x="5867146" y="3020314"/>
            <a:chExt cx="921385" cy="921385"/>
          </a:xfrm>
        </p:grpSpPr>
        <p:sp>
          <p:nvSpPr>
            <p:cNvPr id="13" name="object 13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2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2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3496" y="302666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0" y="454152"/>
                  </a:moveTo>
                  <a:lnTo>
                    <a:pt x="2344" y="407716"/>
                  </a:lnTo>
                  <a:lnTo>
                    <a:pt x="9226" y="362623"/>
                  </a:lnTo>
                  <a:lnTo>
                    <a:pt x="20417" y="319099"/>
                  </a:lnTo>
                  <a:lnTo>
                    <a:pt x="35688" y="277373"/>
                  </a:lnTo>
                  <a:lnTo>
                    <a:pt x="54812" y="237674"/>
                  </a:lnTo>
                  <a:lnTo>
                    <a:pt x="77561" y="200229"/>
                  </a:lnTo>
                  <a:lnTo>
                    <a:pt x="103705" y="165267"/>
                  </a:lnTo>
                  <a:lnTo>
                    <a:pt x="133016" y="133016"/>
                  </a:lnTo>
                  <a:lnTo>
                    <a:pt x="165267" y="103705"/>
                  </a:lnTo>
                  <a:lnTo>
                    <a:pt x="200229" y="77561"/>
                  </a:lnTo>
                  <a:lnTo>
                    <a:pt x="237674" y="54812"/>
                  </a:lnTo>
                  <a:lnTo>
                    <a:pt x="277373" y="35688"/>
                  </a:lnTo>
                  <a:lnTo>
                    <a:pt x="319099" y="20417"/>
                  </a:lnTo>
                  <a:lnTo>
                    <a:pt x="362623" y="9226"/>
                  </a:lnTo>
                  <a:lnTo>
                    <a:pt x="407716" y="2344"/>
                  </a:lnTo>
                  <a:lnTo>
                    <a:pt x="454151" y="0"/>
                  </a:lnTo>
                  <a:lnTo>
                    <a:pt x="500587" y="2344"/>
                  </a:lnTo>
                  <a:lnTo>
                    <a:pt x="545680" y="9226"/>
                  </a:lnTo>
                  <a:lnTo>
                    <a:pt x="589204" y="20417"/>
                  </a:lnTo>
                  <a:lnTo>
                    <a:pt x="630930" y="35688"/>
                  </a:lnTo>
                  <a:lnTo>
                    <a:pt x="670629" y="54812"/>
                  </a:lnTo>
                  <a:lnTo>
                    <a:pt x="708074" y="77561"/>
                  </a:lnTo>
                  <a:lnTo>
                    <a:pt x="743036" y="103705"/>
                  </a:lnTo>
                  <a:lnTo>
                    <a:pt x="775287" y="133016"/>
                  </a:lnTo>
                  <a:lnTo>
                    <a:pt x="804598" y="165267"/>
                  </a:lnTo>
                  <a:lnTo>
                    <a:pt x="830742" y="200229"/>
                  </a:lnTo>
                  <a:lnTo>
                    <a:pt x="853491" y="237674"/>
                  </a:lnTo>
                  <a:lnTo>
                    <a:pt x="872615" y="277373"/>
                  </a:lnTo>
                  <a:lnTo>
                    <a:pt x="887886" y="319099"/>
                  </a:lnTo>
                  <a:lnTo>
                    <a:pt x="899077" y="362623"/>
                  </a:lnTo>
                  <a:lnTo>
                    <a:pt x="905959" y="407716"/>
                  </a:lnTo>
                  <a:lnTo>
                    <a:pt x="908303" y="454152"/>
                  </a:lnTo>
                  <a:lnTo>
                    <a:pt x="905959" y="500587"/>
                  </a:lnTo>
                  <a:lnTo>
                    <a:pt x="899077" y="545680"/>
                  </a:lnTo>
                  <a:lnTo>
                    <a:pt x="887886" y="589204"/>
                  </a:lnTo>
                  <a:lnTo>
                    <a:pt x="872615" y="630930"/>
                  </a:lnTo>
                  <a:lnTo>
                    <a:pt x="853491" y="670629"/>
                  </a:lnTo>
                  <a:lnTo>
                    <a:pt x="830742" y="708074"/>
                  </a:lnTo>
                  <a:lnTo>
                    <a:pt x="804598" y="743036"/>
                  </a:lnTo>
                  <a:lnTo>
                    <a:pt x="775287" y="775287"/>
                  </a:lnTo>
                  <a:lnTo>
                    <a:pt x="743036" y="804598"/>
                  </a:lnTo>
                  <a:lnTo>
                    <a:pt x="708074" y="830742"/>
                  </a:lnTo>
                  <a:lnTo>
                    <a:pt x="670629" y="853491"/>
                  </a:lnTo>
                  <a:lnTo>
                    <a:pt x="630930" y="872615"/>
                  </a:lnTo>
                  <a:lnTo>
                    <a:pt x="589204" y="887886"/>
                  </a:lnTo>
                  <a:lnTo>
                    <a:pt x="545680" y="899077"/>
                  </a:lnTo>
                  <a:lnTo>
                    <a:pt x="500587" y="905959"/>
                  </a:lnTo>
                  <a:lnTo>
                    <a:pt x="454151" y="908304"/>
                  </a:lnTo>
                  <a:lnTo>
                    <a:pt x="407716" y="905959"/>
                  </a:lnTo>
                  <a:lnTo>
                    <a:pt x="362623" y="899077"/>
                  </a:lnTo>
                  <a:lnTo>
                    <a:pt x="319099" y="887886"/>
                  </a:lnTo>
                  <a:lnTo>
                    <a:pt x="277373" y="872615"/>
                  </a:lnTo>
                  <a:lnTo>
                    <a:pt x="237674" y="853491"/>
                  </a:lnTo>
                  <a:lnTo>
                    <a:pt x="200229" y="830742"/>
                  </a:lnTo>
                  <a:lnTo>
                    <a:pt x="165267" y="804598"/>
                  </a:lnTo>
                  <a:lnTo>
                    <a:pt x="133016" y="775287"/>
                  </a:lnTo>
                  <a:lnTo>
                    <a:pt x="103705" y="743036"/>
                  </a:lnTo>
                  <a:lnTo>
                    <a:pt x="77561" y="708074"/>
                  </a:lnTo>
                  <a:lnTo>
                    <a:pt x="54812" y="670629"/>
                  </a:lnTo>
                  <a:lnTo>
                    <a:pt x="35688" y="630930"/>
                  </a:lnTo>
                  <a:lnTo>
                    <a:pt x="20417" y="589204"/>
                  </a:lnTo>
                  <a:lnTo>
                    <a:pt x="9226" y="545680"/>
                  </a:lnTo>
                  <a:lnTo>
                    <a:pt x="2344" y="500587"/>
                  </a:lnTo>
                  <a:lnTo>
                    <a:pt x="0" y="454152"/>
                  </a:lnTo>
                  <a:close/>
                </a:path>
              </a:pathLst>
            </a:custGeom>
            <a:ln w="12192">
              <a:solidFill>
                <a:srgbClr val="D995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55182" y="3278251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99593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3853" y="2117597"/>
            <a:ext cx="3754754" cy="908685"/>
          </a:xfrm>
          <a:custGeom>
            <a:avLst/>
            <a:gdLst/>
            <a:ahLst/>
            <a:cxnLst/>
            <a:rect l="l" t="t" r="r" b="b"/>
            <a:pathLst>
              <a:path w="3754754" h="908685">
                <a:moveTo>
                  <a:pt x="3754501" y="840232"/>
                </a:moveTo>
                <a:lnTo>
                  <a:pt x="3753993" y="831977"/>
                </a:lnTo>
                <a:lnTo>
                  <a:pt x="3748532" y="827278"/>
                </a:lnTo>
                <a:lnTo>
                  <a:pt x="3743198" y="822579"/>
                </a:lnTo>
                <a:lnTo>
                  <a:pt x="3734943" y="823087"/>
                </a:lnTo>
                <a:lnTo>
                  <a:pt x="3730244" y="828548"/>
                </a:lnTo>
                <a:lnTo>
                  <a:pt x="3707638" y="854392"/>
                </a:lnTo>
                <a:lnTo>
                  <a:pt x="3707638" y="467233"/>
                </a:lnTo>
                <a:lnTo>
                  <a:pt x="3707638" y="447167"/>
                </a:lnTo>
                <a:lnTo>
                  <a:pt x="3701796" y="441325"/>
                </a:lnTo>
                <a:lnTo>
                  <a:pt x="1892808" y="441325"/>
                </a:lnTo>
                <a:lnTo>
                  <a:pt x="1892808" y="0"/>
                </a:lnTo>
                <a:lnTo>
                  <a:pt x="1892427" y="0"/>
                </a:lnTo>
                <a:lnTo>
                  <a:pt x="1891665" y="0"/>
                </a:lnTo>
                <a:lnTo>
                  <a:pt x="1866900" y="0"/>
                </a:lnTo>
                <a:lnTo>
                  <a:pt x="1866519" y="0"/>
                </a:lnTo>
                <a:lnTo>
                  <a:pt x="1865757" y="0"/>
                </a:lnTo>
                <a:lnTo>
                  <a:pt x="1865757" y="441325"/>
                </a:lnTo>
                <a:lnTo>
                  <a:pt x="52705" y="441325"/>
                </a:lnTo>
                <a:lnTo>
                  <a:pt x="46863" y="447167"/>
                </a:lnTo>
                <a:lnTo>
                  <a:pt x="46863" y="854392"/>
                </a:lnTo>
                <a:lnTo>
                  <a:pt x="24257" y="828548"/>
                </a:lnTo>
                <a:lnTo>
                  <a:pt x="19558" y="823087"/>
                </a:lnTo>
                <a:lnTo>
                  <a:pt x="11303" y="822579"/>
                </a:lnTo>
                <a:lnTo>
                  <a:pt x="5969" y="827278"/>
                </a:lnTo>
                <a:lnTo>
                  <a:pt x="508" y="831977"/>
                </a:lnTo>
                <a:lnTo>
                  <a:pt x="0" y="840232"/>
                </a:lnTo>
                <a:lnTo>
                  <a:pt x="59817" y="908558"/>
                </a:lnTo>
                <a:lnTo>
                  <a:pt x="77038" y="888873"/>
                </a:lnTo>
                <a:lnTo>
                  <a:pt x="119634" y="840232"/>
                </a:lnTo>
                <a:lnTo>
                  <a:pt x="119126" y="831977"/>
                </a:lnTo>
                <a:lnTo>
                  <a:pt x="113665" y="827278"/>
                </a:lnTo>
                <a:lnTo>
                  <a:pt x="108331" y="822579"/>
                </a:lnTo>
                <a:lnTo>
                  <a:pt x="100076" y="823087"/>
                </a:lnTo>
                <a:lnTo>
                  <a:pt x="95377" y="828548"/>
                </a:lnTo>
                <a:lnTo>
                  <a:pt x="72771" y="854392"/>
                </a:lnTo>
                <a:lnTo>
                  <a:pt x="72771" y="467233"/>
                </a:lnTo>
                <a:lnTo>
                  <a:pt x="1864995" y="467233"/>
                </a:lnTo>
                <a:lnTo>
                  <a:pt x="1864995" y="854392"/>
                </a:lnTo>
                <a:lnTo>
                  <a:pt x="1842389" y="828548"/>
                </a:lnTo>
                <a:lnTo>
                  <a:pt x="1837690" y="823087"/>
                </a:lnTo>
                <a:lnTo>
                  <a:pt x="1829435" y="822579"/>
                </a:lnTo>
                <a:lnTo>
                  <a:pt x="1824101" y="827278"/>
                </a:lnTo>
                <a:lnTo>
                  <a:pt x="1818640" y="831977"/>
                </a:lnTo>
                <a:lnTo>
                  <a:pt x="1818132" y="840232"/>
                </a:lnTo>
                <a:lnTo>
                  <a:pt x="1877949" y="908558"/>
                </a:lnTo>
                <a:lnTo>
                  <a:pt x="1895170" y="888873"/>
                </a:lnTo>
                <a:lnTo>
                  <a:pt x="1937766" y="840232"/>
                </a:lnTo>
                <a:lnTo>
                  <a:pt x="1937258" y="831977"/>
                </a:lnTo>
                <a:lnTo>
                  <a:pt x="1931797" y="827278"/>
                </a:lnTo>
                <a:lnTo>
                  <a:pt x="1926463" y="822579"/>
                </a:lnTo>
                <a:lnTo>
                  <a:pt x="1918208" y="823087"/>
                </a:lnTo>
                <a:lnTo>
                  <a:pt x="1913509" y="828548"/>
                </a:lnTo>
                <a:lnTo>
                  <a:pt x="1890903" y="854392"/>
                </a:lnTo>
                <a:lnTo>
                  <a:pt x="1890903" y="467233"/>
                </a:lnTo>
                <a:lnTo>
                  <a:pt x="3681730" y="467233"/>
                </a:lnTo>
                <a:lnTo>
                  <a:pt x="3681730" y="854392"/>
                </a:lnTo>
                <a:lnTo>
                  <a:pt x="3659124" y="828548"/>
                </a:lnTo>
                <a:lnTo>
                  <a:pt x="3654425" y="823087"/>
                </a:lnTo>
                <a:lnTo>
                  <a:pt x="3646170" y="822579"/>
                </a:lnTo>
                <a:lnTo>
                  <a:pt x="3640836" y="827278"/>
                </a:lnTo>
                <a:lnTo>
                  <a:pt x="3635375" y="831977"/>
                </a:lnTo>
                <a:lnTo>
                  <a:pt x="3634867" y="840232"/>
                </a:lnTo>
                <a:lnTo>
                  <a:pt x="3694684" y="908558"/>
                </a:lnTo>
                <a:lnTo>
                  <a:pt x="3711905" y="888873"/>
                </a:lnTo>
                <a:lnTo>
                  <a:pt x="3754501" y="8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99688" y="1203960"/>
            <a:ext cx="1826260" cy="913130"/>
          </a:xfrm>
          <a:prstGeom prst="rect">
            <a:avLst/>
          </a:prstGeom>
          <a:solidFill>
            <a:srgbClr val="F1DCDB"/>
          </a:solidFill>
          <a:ln w="12192">
            <a:solidFill>
              <a:srgbClr val="D9959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Load</a:t>
            </a:r>
            <a:r>
              <a:rPr sz="1800" spc="-20" dirty="0">
                <a:solidFill>
                  <a:srgbClr val="D9959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99593"/>
                </a:solidFill>
                <a:latin typeface="Arial"/>
                <a:cs typeface="Arial"/>
              </a:rPr>
              <a:t>Balancer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9705" y="2116073"/>
            <a:ext cx="8784590" cy="2943225"/>
            <a:chOff x="54864" y="2189988"/>
            <a:chExt cx="8784590" cy="29432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" y="4492752"/>
              <a:ext cx="914400" cy="388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2" y="4584191"/>
              <a:ext cx="5367528" cy="548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600" y="4248911"/>
              <a:ext cx="2577083" cy="544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3387" y="2948940"/>
              <a:ext cx="2305811" cy="1376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0328" y="4175760"/>
              <a:ext cx="2848355" cy="633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076" y="2189988"/>
              <a:ext cx="1697736" cy="84124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7340" y="154381"/>
            <a:ext cx="4542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Product</a:t>
            </a:r>
            <a:r>
              <a:rPr spc="-20" dirty="0"/>
              <a:t> </a:t>
            </a:r>
            <a:r>
              <a:rPr spc="-5" dirty="0"/>
              <a:t>integrations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347459" y="1048511"/>
            <a:ext cx="2644140" cy="745490"/>
            <a:chOff x="6347459" y="1048511"/>
            <a:chExt cx="2644140" cy="74549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6119" y="1048511"/>
              <a:ext cx="1935479" cy="7452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7459" y="1048511"/>
              <a:ext cx="774191" cy="72694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4800" y="896111"/>
            <a:ext cx="2779776" cy="8610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600" y="3486911"/>
            <a:ext cx="2712720" cy="65684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079747" y="819911"/>
            <a:ext cx="1559560" cy="1762125"/>
            <a:chOff x="4079747" y="819911"/>
            <a:chExt cx="1559560" cy="1762125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7659" y="819911"/>
              <a:ext cx="1327403" cy="13975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79747" y="1862327"/>
              <a:ext cx="1559052" cy="71932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67200" y="2935223"/>
            <a:ext cx="1376172" cy="10850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97395" y="2191511"/>
            <a:ext cx="2206752" cy="6370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62200" y="1926335"/>
            <a:ext cx="1406652" cy="14081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99888" y="286511"/>
            <a:ext cx="3220212" cy="4053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4076" y="1964435"/>
            <a:ext cx="3357372" cy="972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7257" y="2137028"/>
            <a:ext cx="273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CodePipeline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295400"/>
            <a:ext cx="1828800" cy="182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78181"/>
            <a:ext cx="68853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Why use a release automation  service?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0358" y="3076143"/>
            <a:ext cx="14649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Au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om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  </a:t>
            </a:r>
            <a:r>
              <a:rPr sz="2800" spc="-10" dirty="0">
                <a:latin typeface="Calibri"/>
                <a:cs typeface="Calibri"/>
              </a:rPr>
              <a:t>workflow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1190" y="3076143"/>
            <a:ext cx="11341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ease 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7218" y="3076143"/>
            <a:ext cx="10102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Ens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  </a:t>
            </a:r>
            <a:r>
              <a:rPr sz="2800" spc="-10" dirty="0">
                <a:latin typeface="Calibri"/>
                <a:cs typeface="Calibri"/>
              </a:rPr>
              <a:t>qua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5644" y="1295400"/>
            <a:ext cx="1828800" cy="182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6640" y="12954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3210763"/>
            <a:ext cx="6111875" cy="1343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Customizable workflow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engine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Integrate with partner and </a:t>
            </a:r>
            <a:r>
              <a:rPr sz="2400" dirty="0">
                <a:latin typeface="Arial"/>
                <a:cs typeface="Arial"/>
              </a:rPr>
              <a:t>custom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Arial"/>
                <a:cs typeface="Arial"/>
              </a:rPr>
              <a:t>Visual </a:t>
            </a:r>
            <a:r>
              <a:rPr sz="2400" spc="-5" dirty="0">
                <a:latin typeface="Arial"/>
                <a:cs typeface="Arial"/>
              </a:rPr>
              <a:t>editor 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status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271652"/>
            <a:ext cx="6338570" cy="895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ts val="4860"/>
              </a:lnSpc>
              <a:spcBef>
                <a:spcPts val="105"/>
              </a:spcBef>
            </a:pPr>
            <a:r>
              <a:rPr sz="4400" dirty="0"/>
              <a:t>CodePipeline</a:t>
            </a:r>
            <a:endParaRPr sz="4400"/>
          </a:p>
          <a:p>
            <a:pPr marL="12700">
              <a:lnSpc>
                <a:spcPts val="1980"/>
              </a:lnSpc>
            </a:pP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Continuous delivery and </a:t>
            </a:r>
            <a:r>
              <a:rPr sz="2000" i="1" dirty="0">
                <a:solidFill>
                  <a:srgbClr val="4AACC5"/>
                </a:solidFill>
                <a:latin typeface="Calibri"/>
                <a:cs typeface="Calibri"/>
              </a:rPr>
              <a:t>release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automation, </a:t>
            </a:r>
            <a:r>
              <a:rPr sz="2000" i="1" spc="-10" dirty="0">
                <a:solidFill>
                  <a:srgbClr val="4AACC5"/>
                </a:solidFill>
                <a:latin typeface="Calibri"/>
                <a:cs typeface="Calibri"/>
              </a:rPr>
              <a:t>just </a:t>
            </a:r>
            <a:r>
              <a:rPr sz="2000" i="1" spc="-20" dirty="0">
                <a:solidFill>
                  <a:srgbClr val="4AACC5"/>
                </a:solidFill>
                <a:latin typeface="Calibri"/>
                <a:cs typeface="Calibri"/>
              </a:rPr>
              <a:t>like</a:t>
            </a:r>
            <a:r>
              <a:rPr sz="2000" i="1" spc="-12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Amazon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9995" y="1502663"/>
            <a:ext cx="4192904" cy="247015"/>
            <a:chOff x="729995" y="1502663"/>
            <a:chExt cx="4192904" cy="247015"/>
          </a:xfrm>
        </p:grpSpPr>
        <p:sp>
          <p:nvSpPr>
            <p:cNvPr id="5" name="object 5"/>
            <p:cNvSpPr/>
            <p:nvPr/>
          </p:nvSpPr>
          <p:spPr>
            <a:xfrm>
              <a:off x="944879" y="1514488"/>
              <a:ext cx="765175" cy="223520"/>
            </a:xfrm>
            <a:custGeom>
              <a:avLst/>
              <a:gdLst/>
              <a:ahLst/>
              <a:cxnLst/>
              <a:rect l="l" t="t" r="r" b="b"/>
              <a:pathLst>
                <a:path w="765175" h="223519">
                  <a:moveTo>
                    <a:pt x="643839" y="111619"/>
                  </a:moveTo>
                  <a:lnTo>
                    <a:pt x="559307" y="164451"/>
                  </a:lnTo>
                  <a:lnTo>
                    <a:pt x="550094" y="173214"/>
                  </a:lnTo>
                  <a:lnTo>
                    <a:pt x="545131" y="184453"/>
                  </a:lnTo>
                  <a:lnTo>
                    <a:pt x="544716" y="196740"/>
                  </a:lnTo>
                  <a:lnTo>
                    <a:pt x="549147" y="208647"/>
                  </a:lnTo>
                  <a:lnTo>
                    <a:pt x="557910" y="217860"/>
                  </a:lnTo>
                  <a:lnTo>
                    <a:pt x="569150" y="222823"/>
                  </a:lnTo>
                  <a:lnTo>
                    <a:pt x="581437" y="223238"/>
                  </a:lnTo>
                  <a:lnTo>
                    <a:pt x="593344" y="218807"/>
                  </a:lnTo>
                  <a:lnTo>
                    <a:pt x="713513" y="143623"/>
                  </a:lnTo>
                  <a:lnTo>
                    <a:pt x="704342" y="143623"/>
                  </a:lnTo>
                  <a:lnTo>
                    <a:pt x="704342" y="138797"/>
                  </a:lnTo>
                  <a:lnTo>
                    <a:pt x="687324" y="138797"/>
                  </a:lnTo>
                  <a:lnTo>
                    <a:pt x="643839" y="111619"/>
                  </a:lnTo>
                  <a:close/>
                </a:path>
                <a:path w="765175" h="223519">
                  <a:moveTo>
                    <a:pt x="592632" y="79615"/>
                  </a:moveTo>
                  <a:lnTo>
                    <a:pt x="0" y="79615"/>
                  </a:lnTo>
                  <a:lnTo>
                    <a:pt x="0" y="143623"/>
                  </a:lnTo>
                  <a:lnTo>
                    <a:pt x="592632" y="143623"/>
                  </a:lnTo>
                  <a:lnTo>
                    <a:pt x="643839" y="111619"/>
                  </a:lnTo>
                  <a:lnTo>
                    <a:pt x="592632" y="79615"/>
                  </a:lnTo>
                  <a:close/>
                </a:path>
                <a:path w="765175" h="223519">
                  <a:moveTo>
                    <a:pt x="713513" y="79615"/>
                  </a:moveTo>
                  <a:lnTo>
                    <a:pt x="704342" y="79615"/>
                  </a:lnTo>
                  <a:lnTo>
                    <a:pt x="704342" y="143623"/>
                  </a:lnTo>
                  <a:lnTo>
                    <a:pt x="713513" y="143623"/>
                  </a:lnTo>
                  <a:lnTo>
                    <a:pt x="764667" y="111619"/>
                  </a:lnTo>
                  <a:lnTo>
                    <a:pt x="713513" y="79615"/>
                  </a:lnTo>
                  <a:close/>
                </a:path>
                <a:path w="765175" h="223519">
                  <a:moveTo>
                    <a:pt x="687324" y="84441"/>
                  </a:moveTo>
                  <a:lnTo>
                    <a:pt x="643839" y="111619"/>
                  </a:lnTo>
                  <a:lnTo>
                    <a:pt x="687324" y="138797"/>
                  </a:lnTo>
                  <a:lnTo>
                    <a:pt x="687324" y="84441"/>
                  </a:lnTo>
                  <a:close/>
                </a:path>
                <a:path w="765175" h="223519">
                  <a:moveTo>
                    <a:pt x="704342" y="84441"/>
                  </a:moveTo>
                  <a:lnTo>
                    <a:pt x="687324" y="84441"/>
                  </a:lnTo>
                  <a:lnTo>
                    <a:pt x="687324" y="138797"/>
                  </a:lnTo>
                  <a:lnTo>
                    <a:pt x="704342" y="138797"/>
                  </a:lnTo>
                  <a:lnTo>
                    <a:pt x="704342" y="84441"/>
                  </a:lnTo>
                  <a:close/>
                </a:path>
                <a:path w="765175" h="223519">
                  <a:moveTo>
                    <a:pt x="581437" y="0"/>
                  </a:moveTo>
                  <a:lnTo>
                    <a:pt x="569150" y="414"/>
                  </a:lnTo>
                  <a:lnTo>
                    <a:pt x="557910" y="5377"/>
                  </a:lnTo>
                  <a:lnTo>
                    <a:pt x="549147" y="14591"/>
                  </a:lnTo>
                  <a:lnTo>
                    <a:pt x="544716" y="26497"/>
                  </a:lnTo>
                  <a:lnTo>
                    <a:pt x="545131" y="38784"/>
                  </a:lnTo>
                  <a:lnTo>
                    <a:pt x="550094" y="50024"/>
                  </a:lnTo>
                  <a:lnTo>
                    <a:pt x="559307" y="58787"/>
                  </a:lnTo>
                  <a:lnTo>
                    <a:pt x="643839" y="111619"/>
                  </a:lnTo>
                  <a:lnTo>
                    <a:pt x="687324" y="84441"/>
                  </a:lnTo>
                  <a:lnTo>
                    <a:pt x="704342" y="84441"/>
                  </a:lnTo>
                  <a:lnTo>
                    <a:pt x="704342" y="79615"/>
                  </a:lnTo>
                  <a:lnTo>
                    <a:pt x="713513" y="79615"/>
                  </a:lnTo>
                  <a:lnTo>
                    <a:pt x="593344" y="4431"/>
                  </a:lnTo>
                  <a:lnTo>
                    <a:pt x="58143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995" y="1502663"/>
              <a:ext cx="246888" cy="2468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92807" y="1514488"/>
              <a:ext cx="1473200" cy="223520"/>
            </a:xfrm>
            <a:custGeom>
              <a:avLst/>
              <a:gdLst/>
              <a:ahLst/>
              <a:cxnLst/>
              <a:rect l="l" t="t" r="r" b="b"/>
              <a:pathLst>
                <a:path w="1473200" h="223519">
                  <a:moveTo>
                    <a:pt x="1352372" y="111619"/>
                  </a:moveTo>
                  <a:lnTo>
                    <a:pt x="1267841" y="164451"/>
                  </a:lnTo>
                  <a:lnTo>
                    <a:pt x="1258609" y="173214"/>
                  </a:lnTo>
                  <a:lnTo>
                    <a:pt x="1253617" y="184453"/>
                  </a:lnTo>
                  <a:lnTo>
                    <a:pt x="1253196" y="196740"/>
                  </a:lnTo>
                  <a:lnTo>
                    <a:pt x="1257681" y="208647"/>
                  </a:lnTo>
                  <a:lnTo>
                    <a:pt x="1266424" y="217860"/>
                  </a:lnTo>
                  <a:lnTo>
                    <a:pt x="1277620" y="222823"/>
                  </a:lnTo>
                  <a:lnTo>
                    <a:pt x="1289863" y="223238"/>
                  </a:lnTo>
                  <a:lnTo>
                    <a:pt x="1301750" y="218807"/>
                  </a:lnTo>
                  <a:lnTo>
                    <a:pt x="1422008" y="143623"/>
                  </a:lnTo>
                  <a:lnTo>
                    <a:pt x="1412875" y="143623"/>
                  </a:lnTo>
                  <a:lnTo>
                    <a:pt x="1412875" y="138797"/>
                  </a:lnTo>
                  <a:lnTo>
                    <a:pt x="1395857" y="138797"/>
                  </a:lnTo>
                  <a:lnTo>
                    <a:pt x="1352372" y="111619"/>
                  </a:lnTo>
                  <a:close/>
                </a:path>
                <a:path w="1473200" h="223519">
                  <a:moveTo>
                    <a:pt x="1301165" y="79615"/>
                  </a:moveTo>
                  <a:lnTo>
                    <a:pt x="0" y="79615"/>
                  </a:lnTo>
                  <a:lnTo>
                    <a:pt x="0" y="143623"/>
                  </a:lnTo>
                  <a:lnTo>
                    <a:pt x="1301165" y="143623"/>
                  </a:lnTo>
                  <a:lnTo>
                    <a:pt x="1352372" y="111619"/>
                  </a:lnTo>
                  <a:lnTo>
                    <a:pt x="1301165" y="79615"/>
                  </a:lnTo>
                  <a:close/>
                </a:path>
                <a:path w="1473200" h="223519">
                  <a:moveTo>
                    <a:pt x="1422008" y="79615"/>
                  </a:moveTo>
                  <a:lnTo>
                    <a:pt x="1412875" y="79615"/>
                  </a:lnTo>
                  <a:lnTo>
                    <a:pt x="1412875" y="143623"/>
                  </a:lnTo>
                  <a:lnTo>
                    <a:pt x="1422008" y="143623"/>
                  </a:lnTo>
                  <a:lnTo>
                    <a:pt x="1473200" y="111619"/>
                  </a:lnTo>
                  <a:lnTo>
                    <a:pt x="1422008" y="79615"/>
                  </a:lnTo>
                  <a:close/>
                </a:path>
                <a:path w="1473200" h="223519">
                  <a:moveTo>
                    <a:pt x="1395857" y="84441"/>
                  </a:moveTo>
                  <a:lnTo>
                    <a:pt x="1352372" y="111619"/>
                  </a:lnTo>
                  <a:lnTo>
                    <a:pt x="1395857" y="138797"/>
                  </a:lnTo>
                  <a:lnTo>
                    <a:pt x="1395857" y="84441"/>
                  </a:lnTo>
                  <a:close/>
                </a:path>
                <a:path w="1473200" h="223519">
                  <a:moveTo>
                    <a:pt x="1412875" y="84441"/>
                  </a:moveTo>
                  <a:lnTo>
                    <a:pt x="1395857" y="84441"/>
                  </a:lnTo>
                  <a:lnTo>
                    <a:pt x="1395857" y="138797"/>
                  </a:lnTo>
                  <a:lnTo>
                    <a:pt x="1412875" y="138797"/>
                  </a:lnTo>
                  <a:lnTo>
                    <a:pt x="1412875" y="84441"/>
                  </a:lnTo>
                  <a:close/>
                </a:path>
                <a:path w="1473200" h="223519">
                  <a:moveTo>
                    <a:pt x="1289863" y="0"/>
                  </a:moveTo>
                  <a:lnTo>
                    <a:pt x="1277620" y="414"/>
                  </a:lnTo>
                  <a:lnTo>
                    <a:pt x="1266424" y="5377"/>
                  </a:lnTo>
                  <a:lnTo>
                    <a:pt x="1257681" y="14591"/>
                  </a:lnTo>
                  <a:lnTo>
                    <a:pt x="1253196" y="26497"/>
                  </a:lnTo>
                  <a:lnTo>
                    <a:pt x="1253617" y="38784"/>
                  </a:lnTo>
                  <a:lnTo>
                    <a:pt x="1258609" y="50024"/>
                  </a:lnTo>
                  <a:lnTo>
                    <a:pt x="1267841" y="58787"/>
                  </a:lnTo>
                  <a:lnTo>
                    <a:pt x="1352372" y="111619"/>
                  </a:lnTo>
                  <a:lnTo>
                    <a:pt x="1395857" y="84441"/>
                  </a:lnTo>
                  <a:lnTo>
                    <a:pt x="1412875" y="84441"/>
                  </a:lnTo>
                  <a:lnTo>
                    <a:pt x="1412875" y="79615"/>
                  </a:lnTo>
                  <a:lnTo>
                    <a:pt x="1422008" y="79615"/>
                  </a:lnTo>
                  <a:lnTo>
                    <a:pt x="1301750" y="4431"/>
                  </a:lnTo>
                  <a:lnTo>
                    <a:pt x="128986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923" y="1502663"/>
              <a:ext cx="246888" cy="2468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47872" y="1514488"/>
              <a:ext cx="1375410" cy="223520"/>
            </a:xfrm>
            <a:custGeom>
              <a:avLst/>
              <a:gdLst/>
              <a:ahLst/>
              <a:cxnLst/>
              <a:rect l="l" t="t" r="r" b="b"/>
              <a:pathLst>
                <a:path w="1375410" h="223519">
                  <a:moveTo>
                    <a:pt x="1254201" y="111619"/>
                  </a:moveTo>
                  <a:lnTo>
                    <a:pt x="1169669" y="164451"/>
                  </a:lnTo>
                  <a:lnTo>
                    <a:pt x="1160438" y="173214"/>
                  </a:lnTo>
                  <a:lnTo>
                    <a:pt x="1155445" y="184453"/>
                  </a:lnTo>
                  <a:lnTo>
                    <a:pt x="1155025" y="196740"/>
                  </a:lnTo>
                  <a:lnTo>
                    <a:pt x="1159510" y="208647"/>
                  </a:lnTo>
                  <a:lnTo>
                    <a:pt x="1168253" y="217860"/>
                  </a:lnTo>
                  <a:lnTo>
                    <a:pt x="1179448" y="222823"/>
                  </a:lnTo>
                  <a:lnTo>
                    <a:pt x="1191692" y="223238"/>
                  </a:lnTo>
                  <a:lnTo>
                    <a:pt x="1203578" y="218807"/>
                  </a:lnTo>
                  <a:lnTo>
                    <a:pt x="1323837" y="143623"/>
                  </a:lnTo>
                  <a:lnTo>
                    <a:pt x="1314703" y="143623"/>
                  </a:lnTo>
                  <a:lnTo>
                    <a:pt x="1314703" y="138797"/>
                  </a:lnTo>
                  <a:lnTo>
                    <a:pt x="1297686" y="138797"/>
                  </a:lnTo>
                  <a:lnTo>
                    <a:pt x="1254201" y="111619"/>
                  </a:lnTo>
                  <a:close/>
                </a:path>
                <a:path w="1375410" h="223519">
                  <a:moveTo>
                    <a:pt x="1202994" y="79615"/>
                  </a:moveTo>
                  <a:lnTo>
                    <a:pt x="0" y="79615"/>
                  </a:lnTo>
                  <a:lnTo>
                    <a:pt x="0" y="143623"/>
                  </a:lnTo>
                  <a:lnTo>
                    <a:pt x="1202994" y="143623"/>
                  </a:lnTo>
                  <a:lnTo>
                    <a:pt x="1254201" y="111619"/>
                  </a:lnTo>
                  <a:lnTo>
                    <a:pt x="1202994" y="79615"/>
                  </a:lnTo>
                  <a:close/>
                </a:path>
                <a:path w="1375410" h="223519">
                  <a:moveTo>
                    <a:pt x="1323837" y="79615"/>
                  </a:moveTo>
                  <a:lnTo>
                    <a:pt x="1314703" y="79615"/>
                  </a:lnTo>
                  <a:lnTo>
                    <a:pt x="1314703" y="143623"/>
                  </a:lnTo>
                  <a:lnTo>
                    <a:pt x="1323837" y="143623"/>
                  </a:lnTo>
                  <a:lnTo>
                    <a:pt x="1375028" y="111619"/>
                  </a:lnTo>
                  <a:lnTo>
                    <a:pt x="1323837" y="79615"/>
                  </a:lnTo>
                  <a:close/>
                </a:path>
                <a:path w="1375410" h="223519">
                  <a:moveTo>
                    <a:pt x="1297686" y="84441"/>
                  </a:moveTo>
                  <a:lnTo>
                    <a:pt x="1254201" y="111619"/>
                  </a:lnTo>
                  <a:lnTo>
                    <a:pt x="1297686" y="138797"/>
                  </a:lnTo>
                  <a:lnTo>
                    <a:pt x="1297686" y="84441"/>
                  </a:lnTo>
                  <a:close/>
                </a:path>
                <a:path w="1375410" h="223519">
                  <a:moveTo>
                    <a:pt x="1314703" y="84441"/>
                  </a:moveTo>
                  <a:lnTo>
                    <a:pt x="1297686" y="84441"/>
                  </a:lnTo>
                  <a:lnTo>
                    <a:pt x="1297686" y="138797"/>
                  </a:lnTo>
                  <a:lnTo>
                    <a:pt x="1314703" y="138797"/>
                  </a:lnTo>
                  <a:lnTo>
                    <a:pt x="1314703" y="84441"/>
                  </a:lnTo>
                  <a:close/>
                </a:path>
                <a:path w="1375410" h="223519">
                  <a:moveTo>
                    <a:pt x="1191692" y="0"/>
                  </a:moveTo>
                  <a:lnTo>
                    <a:pt x="1179448" y="414"/>
                  </a:lnTo>
                  <a:lnTo>
                    <a:pt x="1168253" y="5377"/>
                  </a:lnTo>
                  <a:lnTo>
                    <a:pt x="1159510" y="14591"/>
                  </a:lnTo>
                  <a:lnTo>
                    <a:pt x="1155025" y="26497"/>
                  </a:lnTo>
                  <a:lnTo>
                    <a:pt x="1155445" y="38784"/>
                  </a:lnTo>
                  <a:lnTo>
                    <a:pt x="1160438" y="50024"/>
                  </a:lnTo>
                  <a:lnTo>
                    <a:pt x="1169669" y="58787"/>
                  </a:lnTo>
                  <a:lnTo>
                    <a:pt x="1254201" y="111619"/>
                  </a:lnTo>
                  <a:lnTo>
                    <a:pt x="1297686" y="84441"/>
                  </a:lnTo>
                  <a:lnTo>
                    <a:pt x="1314703" y="84441"/>
                  </a:lnTo>
                  <a:lnTo>
                    <a:pt x="1314703" y="79615"/>
                  </a:lnTo>
                  <a:lnTo>
                    <a:pt x="1323837" y="79615"/>
                  </a:lnTo>
                  <a:lnTo>
                    <a:pt x="1203578" y="4431"/>
                  </a:lnTo>
                  <a:lnTo>
                    <a:pt x="119169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2988" y="1502663"/>
              <a:ext cx="246887" cy="24688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98498" y="1633771"/>
            <a:ext cx="1063625" cy="118364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Build</a:t>
            </a:r>
            <a:endParaRPr sz="2400">
              <a:latin typeface="Calibri"/>
              <a:cs typeface="Calibri"/>
            </a:endParaRPr>
          </a:p>
          <a:p>
            <a:pPr marL="251460" indent="-238125">
              <a:lnSpc>
                <a:spcPct val="100000"/>
              </a:lnSpc>
              <a:spcBef>
                <a:spcPts val="645"/>
              </a:spcBef>
              <a:buAutoNum type="arabicParenR"/>
              <a:tabLst>
                <a:tab pos="252095" algn="l"/>
              </a:tabLst>
            </a:pPr>
            <a:r>
              <a:rPr sz="1800" spc="-5" dirty="0">
                <a:latin typeface="Calibri"/>
                <a:cs typeface="Calibri"/>
              </a:rPr>
              <a:t>Build</a:t>
            </a:r>
            <a:endParaRPr sz="1800">
              <a:latin typeface="Calibri"/>
              <a:cs typeface="Calibri"/>
            </a:endParaRPr>
          </a:p>
          <a:p>
            <a:pPr marL="251460" indent="-238125">
              <a:lnSpc>
                <a:spcPct val="100000"/>
              </a:lnSpc>
              <a:spcBef>
                <a:spcPts val="409"/>
              </a:spcBef>
              <a:buAutoNum type="arabicParenR"/>
              <a:tabLst>
                <a:tab pos="252095" algn="l"/>
              </a:tabLst>
            </a:pPr>
            <a:r>
              <a:rPr sz="1800" spc="-5" dirty="0">
                <a:latin typeface="Calibri"/>
                <a:cs typeface="Calibri"/>
              </a:rPr>
              <a:t>Unit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059" y="1742948"/>
            <a:ext cx="868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5975" y="1593426"/>
            <a:ext cx="913130" cy="12534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Beta</a:t>
            </a:r>
            <a:endParaRPr sz="2400">
              <a:latin typeface="Calibri"/>
              <a:cs typeface="Calibri"/>
            </a:endParaRPr>
          </a:p>
          <a:p>
            <a:pPr marL="250190" indent="-238125">
              <a:lnSpc>
                <a:spcPct val="100000"/>
              </a:lnSpc>
              <a:spcBef>
                <a:spcPts val="885"/>
              </a:spcBef>
              <a:buAutoNum type="arabicParenR"/>
              <a:tabLst>
                <a:tab pos="250825" algn="l"/>
              </a:tabLst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  <a:p>
            <a:pPr marL="250190" indent="-238125">
              <a:lnSpc>
                <a:spcPct val="100000"/>
              </a:lnSpc>
              <a:spcBef>
                <a:spcPts val="405"/>
              </a:spcBef>
              <a:buAutoNum type="arabicParenR"/>
              <a:tabLst>
                <a:tab pos="250825" algn="l"/>
              </a:tabLst>
            </a:pPr>
            <a:r>
              <a:rPr sz="1800" dirty="0">
                <a:latin typeface="Calibri"/>
                <a:cs typeface="Calibri"/>
              </a:rPr>
              <a:t>UI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0228" y="1593426"/>
            <a:ext cx="1148080" cy="12534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Gamma</a:t>
            </a:r>
            <a:endParaRPr sz="2400">
              <a:latin typeface="Calibri"/>
              <a:cs typeface="Calibri"/>
            </a:endParaRPr>
          </a:p>
          <a:p>
            <a:pPr marL="283845" indent="-238125">
              <a:lnSpc>
                <a:spcPct val="100000"/>
              </a:lnSpc>
              <a:spcBef>
                <a:spcPts val="885"/>
              </a:spcBef>
              <a:buAutoNum type="arabicParenR"/>
              <a:tabLst>
                <a:tab pos="284480" algn="l"/>
              </a:tabLst>
            </a:pPr>
            <a:r>
              <a:rPr sz="1800" spc="-10" dirty="0">
                <a:latin typeface="Calibri"/>
                <a:cs typeface="Calibri"/>
              </a:rPr>
              <a:t>Deploy</a:t>
            </a:r>
            <a:endParaRPr sz="1800">
              <a:latin typeface="Calibri"/>
              <a:cs typeface="Calibri"/>
            </a:endParaRPr>
          </a:p>
          <a:p>
            <a:pPr marL="283845" indent="-238125">
              <a:lnSpc>
                <a:spcPct val="100000"/>
              </a:lnSpc>
              <a:spcBef>
                <a:spcPts val="405"/>
              </a:spcBef>
              <a:buAutoNum type="arabicParenR"/>
              <a:tabLst>
                <a:tab pos="284480" algn="l"/>
              </a:tabLst>
            </a:pPr>
            <a:r>
              <a:rPr sz="1800" spc="-5" dirty="0">
                <a:latin typeface="Calibri"/>
                <a:cs typeface="Calibri"/>
              </a:rPr>
              <a:t>Load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90515" y="1502663"/>
            <a:ext cx="1978660" cy="247015"/>
            <a:chOff x="4890515" y="1502663"/>
            <a:chExt cx="1978660" cy="247015"/>
          </a:xfrm>
        </p:grpSpPr>
        <p:sp>
          <p:nvSpPr>
            <p:cNvPr id="16" name="object 16"/>
            <p:cNvSpPr/>
            <p:nvPr/>
          </p:nvSpPr>
          <p:spPr>
            <a:xfrm>
              <a:off x="5105399" y="1514488"/>
              <a:ext cx="1548765" cy="223520"/>
            </a:xfrm>
            <a:custGeom>
              <a:avLst/>
              <a:gdLst/>
              <a:ahLst/>
              <a:cxnLst/>
              <a:rect l="l" t="t" r="r" b="b"/>
              <a:pathLst>
                <a:path w="1548765" h="223519">
                  <a:moveTo>
                    <a:pt x="1427937" y="111619"/>
                  </a:moveTo>
                  <a:lnTo>
                    <a:pt x="1343405" y="164451"/>
                  </a:lnTo>
                  <a:lnTo>
                    <a:pt x="1334174" y="173214"/>
                  </a:lnTo>
                  <a:lnTo>
                    <a:pt x="1329182" y="184453"/>
                  </a:lnTo>
                  <a:lnTo>
                    <a:pt x="1328761" y="196740"/>
                  </a:lnTo>
                  <a:lnTo>
                    <a:pt x="1333246" y="208647"/>
                  </a:lnTo>
                  <a:lnTo>
                    <a:pt x="1341935" y="217860"/>
                  </a:lnTo>
                  <a:lnTo>
                    <a:pt x="1353137" y="222823"/>
                  </a:lnTo>
                  <a:lnTo>
                    <a:pt x="1365410" y="223238"/>
                  </a:lnTo>
                  <a:lnTo>
                    <a:pt x="1377314" y="218807"/>
                  </a:lnTo>
                  <a:lnTo>
                    <a:pt x="1497573" y="143623"/>
                  </a:lnTo>
                  <a:lnTo>
                    <a:pt x="1488313" y="143623"/>
                  </a:lnTo>
                  <a:lnTo>
                    <a:pt x="1488313" y="138797"/>
                  </a:lnTo>
                  <a:lnTo>
                    <a:pt x="1471422" y="138797"/>
                  </a:lnTo>
                  <a:lnTo>
                    <a:pt x="1427937" y="111619"/>
                  </a:lnTo>
                  <a:close/>
                </a:path>
                <a:path w="1548765" h="223519">
                  <a:moveTo>
                    <a:pt x="1376730" y="79615"/>
                  </a:moveTo>
                  <a:lnTo>
                    <a:pt x="0" y="79615"/>
                  </a:lnTo>
                  <a:lnTo>
                    <a:pt x="0" y="143623"/>
                  </a:lnTo>
                  <a:lnTo>
                    <a:pt x="1376730" y="143623"/>
                  </a:lnTo>
                  <a:lnTo>
                    <a:pt x="1427937" y="111619"/>
                  </a:lnTo>
                  <a:lnTo>
                    <a:pt x="1376730" y="79615"/>
                  </a:lnTo>
                  <a:close/>
                </a:path>
                <a:path w="1548765" h="223519">
                  <a:moveTo>
                    <a:pt x="1497573" y="79615"/>
                  </a:moveTo>
                  <a:lnTo>
                    <a:pt x="1488313" y="79615"/>
                  </a:lnTo>
                  <a:lnTo>
                    <a:pt x="1488313" y="143623"/>
                  </a:lnTo>
                  <a:lnTo>
                    <a:pt x="1497573" y="143623"/>
                  </a:lnTo>
                  <a:lnTo>
                    <a:pt x="1548765" y="111619"/>
                  </a:lnTo>
                  <a:lnTo>
                    <a:pt x="1497573" y="79615"/>
                  </a:lnTo>
                  <a:close/>
                </a:path>
                <a:path w="1548765" h="223519">
                  <a:moveTo>
                    <a:pt x="1471422" y="84441"/>
                  </a:moveTo>
                  <a:lnTo>
                    <a:pt x="1427937" y="111619"/>
                  </a:lnTo>
                  <a:lnTo>
                    <a:pt x="1471422" y="138797"/>
                  </a:lnTo>
                  <a:lnTo>
                    <a:pt x="1471422" y="84441"/>
                  </a:lnTo>
                  <a:close/>
                </a:path>
                <a:path w="1548765" h="223519">
                  <a:moveTo>
                    <a:pt x="1488313" y="84441"/>
                  </a:moveTo>
                  <a:lnTo>
                    <a:pt x="1471422" y="84441"/>
                  </a:lnTo>
                  <a:lnTo>
                    <a:pt x="1471422" y="138797"/>
                  </a:lnTo>
                  <a:lnTo>
                    <a:pt x="1488313" y="138797"/>
                  </a:lnTo>
                  <a:lnTo>
                    <a:pt x="1488313" y="84441"/>
                  </a:lnTo>
                  <a:close/>
                </a:path>
                <a:path w="1548765" h="223519">
                  <a:moveTo>
                    <a:pt x="1365410" y="0"/>
                  </a:moveTo>
                  <a:lnTo>
                    <a:pt x="1353137" y="414"/>
                  </a:lnTo>
                  <a:lnTo>
                    <a:pt x="1341935" y="5377"/>
                  </a:lnTo>
                  <a:lnTo>
                    <a:pt x="1333246" y="14591"/>
                  </a:lnTo>
                  <a:lnTo>
                    <a:pt x="1328761" y="26497"/>
                  </a:lnTo>
                  <a:lnTo>
                    <a:pt x="1329182" y="38784"/>
                  </a:lnTo>
                  <a:lnTo>
                    <a:pt x="1334174" y="50024"/>
                  </a:lnTo>
                  <a:lnTo>
                    <a:pt x="1343405" y="58787"/>
                  </a:lnTo>
                  <a:lnTo>
                    <a:pt x="1427937" y="111619"/>
                  </a:lnTo>
                  <a:lnTo>
                    <a:pt x="1471422" y="84441"/>
                  </a:lnTo>
                  <a:lnTo>
                    <a:pt x="1488313" y="84441"/>
                  </a:lnTo>
                  <a:lnTo>
                    <a:pt x="1488313" y="79615"/>
                  </a:lnTo>
                  <a:lnTo>
                    <a:pt x="1497573" y="79615"/>
                  </a:lnTo>
                  <a:lnTo>
                    <a:pt x="1377314" y="4431"/>
                  </a:lnTo>
                  <a:lnTo>
                    <a:pt x="13654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1779" y="1502663"/>
              <a:ext cx="246888" cy="2468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0515" y="1502663"/>
              <a:ext cx="246887" cy="2468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633209" y="1593426"/>
            <a:ext cx="1686560" cy="157861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Production</a:t>
            </a:r>
            <a:endParaRPr sz="2400">
              <a:latin typeface="Calibri"/>
              <a:cs typeface="Calibri"/>
            </a:endParaRPr>
          </a:p>
          <a:p>
            <a:pPr marL="262890" indent="-238125">
              <a:lnSpc>
                <a:spcPct val="100000"/>
              </a:lnSpc>
              <a:spcBef>
                <a:spcPts val="885"/>
              </a:spcBef>
              <a:buAutoNum type="arabicParenR"/>
              <a:tabLst>
                <a:tab pos="263525" algn="l"/>
              </a:tabLst>
            </a:pPr>
            <a:r>
              <a:rPr sz="1800" spc="-10" dirty="0">
                <a:latin typeface="Calibri"/>
                <a:cs typeface="Calibri"/>
              </a:rPr>
              <a:t>Deploy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region1</a:t>
            </a:r>
            <a:endParaRPr sz="1800">
              <a:latin typeface="Calibri"/>
              <a:cs typeface="Calibri"/>
            </a:endParaRPr>
          </a:p>
          <a:p>
            <a:pPr marL="262890" indent="-238125">
              <a:lnSpc>
                <a:spcPct val="100000"/>
              </a:lnSpc>
              <a:spcBef>
                <a:spcPts val="405"/>
              </a:spcBef>
              <a:buAutoNum type="arabicParenR"/>
              <a:tabLst>
                <a:tab pos="263525" algn="l"/>
              </a:tabLst>
            </a:pPr>
            <a:r>
              <a:rPr sz="1800" spc="-10" dirty="0">
                <a:latin typeface="Calibri"/>
                <a:cs typeface="Calibri"/>
              </a:rPr>
              <a:t>Deploy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region2</a:t>
            </a:r>
            <a:endParaRPr sz="1800">
              <a:latin typeface="Calibri"/>
              <a:cs typeface="Calibri"/>
            </a:endParaRPr>
          </a:p>
          <a:p>
            <a:pPr marL="262890" indent="-238125">
              <a:lnSpc>
                <a:spcPct val="100000"/>
              </a:lnSpc>
              <a:spcBef>
                <a:spcPts val="400"/>
              </a:spcBef>
              <a:buAutoNum type="arabicParenR"/>
              <a:tabLst>
                <a:tab pos="263525" algn="l"/>
              </a:tabLst>
            </a:pPr>
            <a:r>
              <a:rPr sz="1800" spc="-10" dirty="0">
                <a:latin typeface="Calibri"/>
                <a:cs typeface="Calibri"/>
              </a:rPr>
              <a:t>Deploy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3220" y="1964435"/>
            <a:ext cx="3337559" cy="972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401" y="2137028"/>
            <a:ext cx="2710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CodeCommit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1277111"/>
            <a:ext cx="1828800" cy="182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694" y="154381"/>
            <a:ext cx="817308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What's required for source control in  the</a:t>
            </a:r>
            <a:r>
              <a:rPr spc="-10" dirty="0"/>
              <a:t> </a:t>
            </a:r>
            <a:r>
              <a:rPr spc="-5" dirty="0"/>
              <a:t>cloud?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59" y="3076143"/>
            <a:ext cx="13652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337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Fully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mana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7244" y="3076143"/>
            <a:ext cx="15576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624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High  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abi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5814" y="3076143"/>
            <a:ext cx="1185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1277111"/>
            <a:ext cx="1828800" cy="182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1267967"/>
            <a:ext cx="1828800" cy="18287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38390" y="3061157"/>
            <a:ext cx="127698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Store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ythi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1277111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2918815"/>
            <a:ext cx="647192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Data redundancy across </a:t>
            </a:r>
            <a:r>
              <a:rPr sz="2000" spc="-5" dirty="0">
                <a:latin typeface="Arial"/>
                <a:cs typeface="Arial"/>
              </a:rPr>
              <a:t>Availability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Zones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Data-at-rest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encryption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Integrated with </a:t>
            </a:r>
            <a:r>
              <a:rPr sz="2000" spc="-25" dirty="0">
                <a:latin typeface="Arial"/>
                <a:cs typeface="Arial"/>
              </a:rPr>
              <a:t>AWS </a:t>
            </a:r>
            <a:r>
              <a:rPr sz="2000" dirty="0">
                <a:latin typeface="Arial"/>
                <a:cs typeface="Arial"/>
              </a:rPr>
              <a:t>Identity and Access</a:t>
            </a:r>
            <a:r>
              <a:rPr sz="2000" spc="-3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No repo size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limit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275" y="1488947"/>
            <a:ext cx="1388364" cy="9204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1505711"/>
            <a:ext cx="1295400" cy="8656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93664" y="521208"/>
            <a:ext cx="1565275" cy="2714625"/>
            <a:chOff x="5693664" y="521208"/>
            <a:chExt cx="1565275" cy="27146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560" y="521208"/>
              <a:ext cx="815339" cy="9220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3664" y="1360932"/>
              <a:ext cx="655320" cy="6568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46242" y="1396746"/>
              <a:ext cx="546735" cy="548640"/>
            </a:xfrm>
            <a:custGeom>
              <a:avLst/>
              <a:gdLst/>
              <a:ahLst/>
              <a:cxnLst/>
              <a:rect l="l" t="t" r="r" b="b"/>
              <a:pathLst>
                <a:path w="546735" h="548639">
                  <a:moveTo>
                    <a:pt x="0" y="548512"/>
                  </a:moveTo>
                  <a:lnTo>
                    <a:pt x="546735" y="0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5188" y="1914144"/>
              <a:ext cx="653796" cy="6522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47766" y="1945386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0" y="0"/>
                  </a:moveTo>
                  <a:lnTo>
                    <a:pt x="545846" y="545591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7752" y="1488947"/>
              <a:ext cx="816863" cy="8854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0612" y="2415540"/>
              <a:ext cx="838199" cy="819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4332" y="1908047"/>
              <a:ext cx="678179" cy="114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47766" y="1943861"/>
              <a:ext cx="580390" cy="3175"/>
            </a:xfrm>
            <a:custGeom>
              <a:avLst/>
              <a:gdLst/>
              <a:ahLst/>
              <a:cxnLst/>
              <a:rect l="l" t="t" r="r" b="b"/>
              <a:pathLst>
                <a:path w="580389" h="3175">
                  <a:moveTo>
                    <a:pt x="0" y="2793"/>
                  </a:moveTo>
                  <a:lnTo>
                    <a:pt x="579882" y="0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4980" y="2417191"/>
            <a:ext cx="102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olas"/>
                <a:cs typeface="Consolas"/>
              </a:rPr>
              <a:t>git</a:t>
            </a:r>
            <a:r>
              <a:rPr sz="1800" spc="-9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push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40407" y="1908048"/>
            <a:ext cx="2324100" cy="111760"/>
            <a:chOff x="1740407" y="1908048"/>
            <a:chExt cx="2324100" cy="11176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0407" y="1908048"/>
              <a:ext cx="2324099" cy="1112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83841" y="1943862"/>
              <a:ext cx="2225675" cy="0"/>
            </a:xfrm>
            <a:custGeom>
              <a:avLst/>
              <a:gdLst/>
              <a:ahLst/>
              <a:cxnLst/>
              <a:rect l="l" t="t" r="r" b="b"/>
              <a:pathLst>
                <a:path w="2225675">
                  <a:moveTo>
                    <a:pt x="0" y="0"/>
                  </a:moveTo>
                  <a:lnTo>
                    <a:pt x="2225547" y="0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65575" y="2368423"/>
            <a:ext cx="1643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CodeCommit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286" y="672160"/>
            <a:ext cx="113220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Git </a:t>
            </a:r>
            <a:r>
              <a:rPr sz="1600" spc="-10" dirty="0">
                <a:latin typeface="Calibri"/>
                <a:cs typeface="Calibri"/>
              </a:rPr>
              <a:t>objects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Amazon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77176" y="1652397"/>
            <a:ext cx="9499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Git </a:t>
            </a:r>
            <a:r>
              <a:rPr sz="1600" spc="-10" dirty="0">
                <a:latin typeface="Calibri"/>
                <a:cs typeface="Calibri"/>
              </a:rPr>
              <a:t>index 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Amazon  Dyn</a:t>
            </a:r>
            <a:r>
              <a:rPr sz="1600" spc="-5" dirty="0">
                <a:latin typeface="Calibri"/>
                <a:cs typeface="Calibri"/>
              </a:rPr>
              <a:t>amoDB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8065" y="2608833"/>
            <a:ext cx="12382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Encryption </a:t>
            </a:r>
            <a:r>
              <a:rPr sz="1600" spc="-30" dirty="0">
                <a:latin typeface="Calibri"/>
                <a:cs typeface="Calibri"/>
              </a:rPr>
              <a:t>key 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30" dirty="0">
                <a:latin typeface="Calibri"/>
                <a:cs typeface="Calibri"/>
              </a:rPr>
              <a:t>AWS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KMS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27529" y="2002916"/>
            <a:ext cx="1137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SSH </a:t>
            </a:r>
            <a:r>
              <a:rPr sz="1600" spc="-5" dirty="0">
                <a:latin typeface="Calibri"/>
                <a:cs typeface="Calibri"/>
              </a:rPr>
              <a:t>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HTTPS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35940" y="271652"/>
            <a:ext cx="5069840" cy="895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860"/>
              </a:lnSpc>
              <a:spcBef>
                <a:spcPts val="105"/>
              </a:spcBef>
            </a:pPr>
            <a:r>
              <a:rPr sz="4400" dirty="0"/>
              <a:t>CodeCommit</a:t>
            </a:r>
            <a:endParaRPr sz="4400"/>
          </a:p>
          <a:p>
            <a:pPr marL="12700">
              <a:lnSpc>
                <a:spcPts val="1980"/>
              </a:lnSpc>
            </a:pPr>
            <a:r>
              <a:rPr sz="2000" i="1" dirty="0">
                <a:solidFill>
                  <a:srgbClr val="4AACC5"/>
                </a:solidFill>
                <a:latin typeface="Calibri"/>
                <a:cs typeface="Calibri"/>
              </a:rPr>
              <a:t>Secure,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scalable, and </a:t>
            </a:r>
            <a:r>
              <a:rPr sz="2000" i="1" dirty="0">
                <a:solidFill>
                  <a:srgbClr val="4AACC5"/>
                </a:solidFill>
                <a:latin typeface="Calibri"/>
                <a:cs typeface="Calibri"/>
              </a:rPr>
              <a:t>managed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Git source</a:t>
            </a:r>
            <a:r>
              <a:rPr sz="2000" i="1" spc="-155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AACC5"/>
                </a:solidFill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5420" y="0"/>
            <a:ext cx="4695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libri"/>
                <a:cs typeface="Calibri"/>
              </a:rPr>
              <a:t>Same </a:t>
            </a:r>
            <a:r>
              <a:rPr sz="4400" dirty="0">
                <a:latin typeface="Calibri"/>
                <a:cs typeface="Calibri"/>
              </a:rPr>
              <a:t>Git</a:t>
            </a:r>
            <a:r>
              <a:rPr sz="4400" spc="-3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experience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" y="579878"/>
            <a:ext cx="6934200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$ git clone</a:t>
            </a:r>
            <a:r>
              <a:rPr sz="1200" spc="-100" dirty="0">
                <a:solidFill>
                  <a:srgbClr val="4AACC5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https://git-codecommit.us-east-1.amazonaws.com/v1/repos/aws-cli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Cloning into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'aws-cli'...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Receiving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objects: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100% (16032/16032),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5.55 MiB |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1.25 MiB/s,</a:t>
            </a:r>
            <a:r>
              <a:rPr sz="1200" spc="65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done.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4651" y="1274826"/>
            <a:ext cx="485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F487C"/>
                </a:solidFill>
                <a:latin typeface="Lucida Console"/>
                <a:cs typeface="Lucida Console"/>
              </a:rPr>
              <a:t>d</a:t>
            </a:r>
            <a:r>
              <a:rPr sz="1200" spc="5" dirty="0">
                <a:solidFill>
                  <a:srgbClr val="1F487C"/>
                </a:solidFill>
                <a:latin typeface="Lucida Console"/>
                <a:cs typeface="Lucida Console"/>
              </a:rPr>
              <a:t>o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ne.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640" y="1238250"/>
            <a:ext cx="324612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Resolving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deltas: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100% (9900/9900),  Checking connectivity...</a:t>
            </a:r>
            <a:r>
              <a:rPr sz="1200" spc="5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done.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$ </a:t>
            </a:r>
            <a:r>
              <a:rPr sz="1200" spc="-5" dirty="0">
                <a:solidFill>
                  <a:srgbClr val="4AACC5"/>
                </a:solidFill>
                <a:latin typeface="Lucida Console"/>
                <a:cs typeface="Lucida Console"/>
              </a:rPr>
              <a:t>nano</a:t>
            </a:r>
            <a:r>
              <a:rPr sz="1200" spc="-15" dirty="0">
                <a:solidFill>
                  <a:srgbClr val="4AACC5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README.rst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6248" y="1896046"/>
            <a:ext cx="1499870" cy="6851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'updated</a:t>
            </a:r>
            <a:r>
              <a:rPr sz="1200" spc="-75" dirty="0">
                <a:solidFill>
                  <a:srgbClr val="4AACC5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README'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updated</a:t>
            </a:r>
            <a:r>
              <a:rPr sz="1200" spc="-50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README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1</a:t>
            </a:r>
            <a:r>
              <a:rPr sz="1200" spc="-100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insertion(+)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40" y="1896046"/>
            <a:ext cx="1498600" cy="9042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$ git commit</a:t>
            </a:r>
            <a:r>
              <a:rPr sz="1200" spc="-95" dirty="0">
                <a:solidFill>
                  <a:srgbClr val="4AACC5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-am</a:t>
            </a:r>
            <a:endParaRPr sz="1200">
              <a:latin typeface="Lucida Console"/>
              <a:cs typeface="Lucida Console"/>
            </a:endParaRPr>
          </a:p>
          <a:p>
            <a:pPr marR="5715" algn="r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[master</a:t>
            </a:r>
            <a:r>
              <a:rPr sz="1200" spc="-35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4fa0318]</a:t>
            </a:r>
            <a:endParaRPr sz="1200">
              <a:latin typeface="Lucida Console"/>
              <a:cs typeface="Lucida Console"/>
            </a:endParaRPr>
          </a:p>
          <a:p>
            <a:pPr marR="5715" algn="r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1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file</a:t>
            </a:r>
            <a:r>
              <a:rPr sz="1200" spc="-40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changed,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$ git</a:t>
            </a:r>
            <a:r>
              <a:rPr sz="1200" spc="-35" dirty="0">
                <a:solidFill>
                  <a:srgbClr val="4AACC5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4AACC5"/>
                </a:solidFill>
                <a:latin typeface="Lucida Console"/>
                <a:cs typeface="Lucida Console"/>
              </a:rPr>
              <a:t>push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4524" y="3469894"/>
            <a:ext cx="1497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0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bytes/s,</a:t>
            </a:r>
            <a:r>
              <a:rPr sz="1200" spc="-45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done.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40" y="2775073"/>
            <a:ext cx="3707129" cy="13423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Counting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objects: 3,</a:t>
            </a:r>
            <a:r>
              <a:rPr sz="1200" spc="-30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done.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Delta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compression using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up to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4</a:t>
            </a:r>
            <a:r>
              <a:rPr sz="1200" spc="10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threads.</a:t>
            </a:r>
            <a:endParaRPr sz="1200">
              <a:latin typeface="Lucida Console"/>
              <a:cs typeface="Lucida Console"/>
            </a:endParaRPr>
          </a:p>
          <a:p>
            <a:pPr marL="12700" marR="5715">
              <a:lnSpc>
                <a:spcPct val="120000"/>
              </a:lnSpc>
              <a:spcBef>
                <a:spcPts val="5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Compressing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objects: 100%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(3/3), done.  Writing objects: 100%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(3/3), 297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bytes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| 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Total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3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(delta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2),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reused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0 (delta 0)  </a:t>
            </a: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remote: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40" y="4091114"/>
            <a:ext cx="6104890" cy="4654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spc="-5" dirty="0">
                <a:solidFill>
                  <a:srgbClr val="1F487C"/>
                </a:solidFill>
                <a:latin typeface="Lucida Console"/>
                <a:cs typeface="Lucida Console"/>
              </a:rPr>
              <a:t>To</a:t>
            </a:r>
            <a:r>
              <a:rPr sz="1200" spc="-20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https://git-codecommit.us-east-1.amazonaws.com/v1/repos/aws-cli</a:t>
            </a:r>
            <a:endParaRPr sz="1200">
              <a:latin typeface="Lucida Console"/>
              <a:cs typeface="Lucida Console"/>
            </a:endParaRPr>
          </a:p>
          <a:p>
            <a:pPr marL="288290">
              <a:lnSpc>
                <a:spcPct val="100000"/>
              </a:lnSpc>
              <a:spcBef>
                <a:spcPts val="290"/>
              </a:spcBef>
              <a:tabLst>
                <a:tab pos="1949450" algn="l"/>
              </a:tabLst>
            </a:pP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4dacd6d..4fa0318	master -&gt;</a:t>
            </a:r>
            <a:r>
              <a:rPr sz="1200" spc="-45" dirty="0">
                <a:solidFill>
                  <a:srgbClr val="1F487C"/>
                </a:solidFill>
                <a:latin typeface="Lucida Console"/>
                <a:cs typeface="Lucida Console"/>
              </a:rPr>
              <a:t> </a:t>
            </a:r>
            <a:r>
              <a:rPr sz="1200" dirty="0">
                <a:solidFill>
                  <a:srgbClr val="1F487C"/>
                </a:solidFill>
                <a:latin typeface="Lucida Console"/>
                <a:cs typeface="Lucida Console"/>
              </a:rPr>
              <a:t>master</a:t>
            </a:r>
            <a:endParaRPr sz="12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1776" y="1964435"/>
            <a:ext cx="2060448" cy="972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4958" y="2137028"/>
            <a:ext cx="1435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2803" y="1473708"/>
            <a:ext cx="1828800" cy="1828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3403" y="1429511"/>
            <a:ext cx="1828800" cy="182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0" y="1429511"/>
            <a:ext cx="1828800" cy="1828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71652"/>
            <a:ext cx="48577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5" dirty="0">
                <a:solidFill>
                  <a:srgbClr val="404040"/>
                </a:solidFill>
              </a:rPr>
              <a:t>AWS </a:t>
            </a:r>
            <a:r>
              <a:rPr sz="4400" dirty="0">
                <a:solidFill>
                  <a:srgbClr val="404040"/>
                </a:solidFill>
              </a:rPr>
              <a:t>code</a:t>
            </a:r>
            <a:r>
              <a:rPr sz="4400" spc="5" dirty="0">
                <a:solidFill>
                  <a:srgbClr val="404040"/>
                </a:solidFill>
              </a:rPr>
              <a:t> </a:t>
            </a:r>
            <a:r>
              <a:rPr sz="4400" dirty="0">
                <a:solidFill>
                  <a:srgbClr val="404040"/>
                </a:solidFill>
              </a:rPr>
              <a:t>services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797763" y="3290547"/>
            <a:ext cx="1907539" cy="575157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2800" spc="-10" dirty="0" err="1">
                <a:latin typeface="Calibri"/>
                <a:cs typeface="Calibri"/>
              </a:rPr>
              <a:t>CodeCommit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6954" y="3290547"/>
            <a:ext cx="1915795" cy="575157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2800" spc="-10" dirty="0" err="1">
                <a:latin typeface="Calibri"/>
                <a:cs typeface="Calibri"/>
              </a:rPr>
              <a:t>CodePipeline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8646" y="3290547"/>
            <a:ext cx="1820545" cy="575157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125"/>
              </a:spcBef>
            </a:pPr>
            <a:r>
              <a:rPr sz="2800" spc="-10" dirty="0" err="1">
                <a:latin typeface="Calibri"/>
                <a:cs typeface="Calibri"/>
              </a:rPr>
              <a:t>CodeDeploy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39617" y="1353058"/>
            <a:ext cx="29889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9A634"/>
                </a:solidFill>
                <a:latin typeface="Arial"/>
                <a:cs typeface="Arial"/>
              </a:rPr>
              <a:t>Thank</a:t>
            </a:r>
            <a:r>
              <a:rPr sz="4400" b="1" spc="-165" dirty="0">
                <a:solidFill>
                  <a:srgbClr val="F9A634"/>
                </a:solidFill>
                <a:latin typeface="Arial"/>
                <a:cs typeface="Arial"/>
              </a:rPr>
              <a:t> </a:t>
            </a:r>
            <a:r>
              <a:rPr sz="4400" b="1" spc="-80" dirty="0">
                <a:solidFill>
                  <a:srgbClr val="F9A634"/>
                </a:solidFill>
                <a:latin typeface="Arial"/>
                <a:cs typeface="Arial"/>
              </a:rPr>
              <a:t>You.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5491480" cy="5153025"/>
            <a:chOff x="-4572" y="0"/>
            <a:chExt cx="549148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09031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161915" cy="5143500"/>
            </a:xfrm>
            <a:custGeom>
              <a:avLst/>
              <a:gdLst/>
              <a:ahLst/>
              <a:cxnLst/>
              <a:rect l="l" t="t" r="r" b="b"/>
              <a:pathLst>
                <a:path w="5161915" h="5143500">
                  <a:moveTo>
                    <a:pt x="5161788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5161788" y="5143500"/>
                  </a:lnTo>
                  <a:lnTo>
                    <a:pt x="5161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5161915" cy="5143500"/>
            </a:xfrm>
            <a:custGeom>
              <a:avLst/>
              <a:gdLst/>
              <a:ahLst/>
              <a:cxnLst/>
              <a:rect l="l" t="t" r="r" b="b"/>
              <a:pathLst>
                <a:path w="5161915" h="5143500">
                  <a:moveTo>
                    <a:pt x="0" y="5143500"/>
                  </a:moveTo>
                  <a:lnTo>
                    <a:pt x="5161788" y="5143500"/>
                  </a:lnTo>
                  <a:lnTo>
                    <a:pt x="5161788" y="0"/>
                  </a:lnTo>
                  <a:lnTo>
                    <a:pt x="0" y="0"/>
                  </a:lnTo>
                  <a:lnTo>
                    <a:pt x="0" y="5143500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9" y="184404"/>
              <a:ext cx="5117592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80050" y="199771"/>
            <a:ext cx="3243580" cy="405002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5080" indent="-342900">
              <a:lnSpc>
                <a:spcPts val="324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Service-Oriented  </a:t>
            </a:r>
            <a:r>
              <a:rPr sz="3000" spc="-15" dirty="0">
                <a:latin typeface="Calibri"/>
                <a:cs typeface="Calibri"/>
              </a:rPr>
              <a:t>Architecture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(SOA)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200">
              <a:latin typeface="Calibri"/>
              <a:cs typeface="Calibri"/>
            </a:endParaRPr>
          </a:p>
          <a:p>
            <a:pPr marL="355600" marR="249554" indent="-342900">
              <a:lnSpc>
                <a:spcPts val="324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5" dirty="0">
                <a:latin typeface="Calibri"/>
                <a:cs typeface="Calibri"/>
              </a:rPr>
              <a:t>Everything </a:t>
            </a:r>
            <a:r>
              <a:rPr sz="3000" spc="-10" dirty="0">
                <a:latin typeface="Calibri"/>
                <a:cs typeface="Calibri"/>
              </a:rPr>
              <a:t>gets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  service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interface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Primitives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9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“Microservices”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73979" cy="51434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80050" y="195199"/>
            <a:ext cx="3318510" cy="4319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Decentralized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Two-pizza </a:t>
            </a:r>
            <a:r>
              <a:rPr sz="3200" spc="-10" dirty="0">
                <a:latin typeface="Calibri"/>
                <a:cs typeface="Calibri"/>
              </a:rPr>
              <a:t>teams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450">
              <a:latin typeface="Calibri"/>
              <a:cs typeface="Calibri"/>
            </a:endParaRPr>
          </a:p>
          <a:p>
            <a:pPr marL="355600" marR="5080" indent="-342900">
              <a:lnSpc>
                <a:spcPct val="9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5" dirty="0">
                <a:latin typeface="Calibri"/>
                <a:cs typeface="Calibri"/>
              </a:rPr>
              <a:t>Agility, </a:t>
            </a:r>
            <a:r>
              <a:rPr sz="3200" spc="-40" dirty="0">
                <a:latin typeface="Calibri"/>
                <a:cs typeface="Calibri"/>
              </a:rPr>
              <a:t>autonomy,  </a:t>
            </a:r>
            <a:r>
              <a:rPr sz="3200" spc="-25" dirty="0">
                <a:latin typeface="Calibri"/>
                <a:cs typeface="Calibri"/>
              </a:rPr>
              <a:t>accountability, 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5" dirty="0">
                <a:latin typeface="Calibri"/>
                <a:cs typeface="Calibri"/>
              </a:rPr>
              <a:t>ownership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“DevOps”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48" y="74674"/>
            <a:ext cx="4948428" cy="50002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80050" y="321005"/>
            <a:ext cx="3269615" cy="3730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Deployment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service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30" dirty="0">
                <a:latin typeface="Calibri"/>
                <a:cs typeface="Calibri"/>
              </a:rPr>
              <a:t>Zero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downtime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Health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checking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7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25" dirty="0">
                <a:latin typeface="Calibri"/>
                <a:cs typeface="Calibri"/>
              </a:rPr>
              <a:t>Versioned </a:t>
            </a:r>
            <a:r>
              <a:rPr sz="2700" spc="-10" dirty="0">
                <a:latin typeface="Calibri"/>
                <a:cs typeface="Calibri"/>
              </a:rPr>
              <a:t>artifacts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&amp;  </a:t>
            </a:r>
            <a:r>
              <a:rPr sz="2700" spc="-15" dirty="0">
                <a:latin typeface="Calibri"/>
                <a:cs typeface="Calibri"/>
              </a:rPr>
              <a:t>rollbacks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5143500"/>
            <a:chOff x="0" y="0"/>
            <a:chExt cx="54864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63311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6595"/>
              <a:ext cx="4341876" cy="199643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480050" y="163195"/>
            <a:ext cx="2133600" cy="84899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8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Co</a:t>
            </a:r>
            <a:r>
              <a:rPr sz="3000" spc="-30" dirty="0">
                <a:latin typeface="Calibri"/>
                <a:cs typeface="Calibri"/>
              </a:rPr>
              <a:t>n</a:t>
            </a:r>
            <a:r>
              <a:rPr sz="3000" dirty="0">
                <a:latin typeface="Calibri"/>
                <a:cs typeface="Calibri"/>
              </a:rPr>
              <a:t>tinuo</a:t>
            </a:r>
            <a:r>
              <a:rPr sz="3000" spc="-10" dirty="0">
                <a:latin typeface="Calibri"/>
                <a:cs typeface="Calibri"/>
              </a:rPr>
              <a:t>u</a:t>
            </a:r>
            <a:r>
              <a:rPr sz="3000" dirty="0">
                <a:latin typeface="Calibri"/>
                <a:cs typeface="Calibri"/>
              </a:rPr>
              <a:t>s  </a:t>
            </a:r>
            <a:r>
              <a:rPr sz="3000" spc="-10" dirty="0">
                <a:latin typeface="Calibri"/>
                <a:cs typeface="Calibri"/>
              </a:rPr>
              <a:t>delivery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0050" y="1443304"/>
            <a:ext cx="2961640" cy="295275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marR="5080" indent="-342900">
              <a:lnSpc>
                <a:spcPts val="288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5" dirty="0">
                <a:latin typeface="Calibri"/>
                <a:cs typeface="Calibri"/>
              </a:rPr>
              <a:t>From </a:t>
            </a:r>
            <a:r>
              <a:rPr sz="3000" dirty="0">
                <a:latin typeface="Calibri"/>
                <a:cs typeface="Calibri"/>
              </a:rPr>
              <a:t>check-in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to  production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950">
              <a:latin typeface="Calibri"/>
              <a:cs typeface="Calibri"/>
            </a:endParaRPr>
          </a:p>
          <a:p>
            <a:pPr marL="355600" marR="236220" indent="-342900">
              <a:lnSpc>
                <a:spcPts val="288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CI/CD </a:t>
            </a:r>
            <a:r>
              <a:rPr sz="3000" dirty="0">
                <a:latin typeface="Calibri"/>
                <a:cs typeface="Calibri"/>
              </a:rPr>
              <a:t>+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release  automation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&gt;90% of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teams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13461"/>
            <a:ext cx="33604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FFFF"/>
                </a:solidFill>
                <a:latin typeface="Calibri"/>
                <a:cs typeface="Calibri"/>
              </a:rPr>
              <a:t>Pipelines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1086</Words>
  <Application>Microsoft Office PowerPoint</Application>
  <PresentationFormat>On-screen Show (16:9)</PresentationFormat>
  <Paragraphs>281</Paragraphs>
  <Slides>41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Consolas</vt:lpstr>
      <vt:lpstr>Arial</vt:lpstr>
      <vt:lpstr>Times New Roman</vt:lpstr>
      <vt:lpstr>Calibri</vt:lpstr>
      <vt:lpstr>Lucida Console</vt:lpstr>
      <vt:lpstr>Office Theme</vt:lpstr>
      <vt:lpstr>AWS CodeDeploy, AWS CodePipeline,  and AWS CodeCommit: Transforming  Software Development</vt:lpstr>
      <vt:lpstr>Agenda</vt:lpstr>
      <vt:lpstr>The Amazon DevOps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</vt:lpstr>
      <vt:lpstr>AWS CodeDeploy</vt:lpstr>
      <vt:lpstr>Why use a deployment service?</vt:lpstr>
      <vt:lpstr>CodeDeploy</vt:lpstr>
      <vt:lpstr>Step 1: Package your application (with  an AppSpec file)</vt:lpstr>
      <vt:lpstr>Step 1: Package your application (with  an AppSpec file)</vt:lpstr>
      <vt:lpstr>Step 1: Package your application (with  an AppSpec file)</vt:lpstr>
      <vt:lpstr>Step 2: Set up your target environments</vt:lpstr>
      <vt:lpstr>Step 3: Deploy!</vt:lpstr>
      <vt:lpstr>Deployment config – Choose speed</vt:lpstr>
      <vt:lpstr>Rolling update – Deploy without</vt:lpstr>
      <vt:lpstr>Rolling update – Deploy without</vt:lpstr>
      <vt:lpstr>Rolling update – Deploy without</vt:lpstr>
      <vt:lpstr>Rolling update – Deploy without</vt:lpstr>
      <vt:lpstr>Rolling update – Deploy without</vt:lpstr>
      <vt:lpstr>Health Tracking – Catch</vt:lpstr>
      <vt:lpstr>Health tracking – Catch</vt:lpstr>
      <vt:lpstr>Health tracking – Catch</vt:lpstr>
      <vt:lpstr>Health tracking – Catch</vt:lpstr>
      <vt:lpstr>Product integrations</vt:lpstr>
      <vt:lpstr>AWS CodePipeline</vt:lpstr>
      <vt:lpstr>Why use a release automation  service?</vt:lpstr>
      <vt:lpstr>CodePipeline Continuous delivery and release automation, just like Amazon</vt:lpstr>
      <vt:lpstr>AWS CodeCommit</vt:lpstr>
      <vt:lpstr>What's required for source control in  the cloud?</vt:lpstr>
      <vt:lpstr>CodeCommit Secure, scalable, and managed Git source control</vt:lpstr>
      <vt:lpstr>Same Git experience</vt:lpstr>
      <vt:lpstr>Summary</vt:lpstr>
      <vt:lpstr>AWS code services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CodeDeploy, AWS CodePipeline,  and AWS CodeCommit: Transforming  Software Development</dc:title>
  <cp:lastModifiedBy>Sathish Venkateswarlu</cp:lastModifiedBy>
  <cp:revision>7</cp:revision>
  <dcterms:created xsi:type="dcterms:W3CDTF">2020-11-30T23:08:29Z</dcterms:created>
  <dcterms:modified xsi:type="dcterms:W3CDTF">2021-02-17T07:32:44Z</dcterms:modified>
</cp:coreProperties>
</file>